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4" r:id="rId3"/>
    <p:sldId id="275" r:id="rId4"/>
    <p:sldId id="258" r:id="rId5"/>
    <p:sldId id="292" r:id="rId6"/>
    <p:sldId id="294" r:id="rId7"/>
    <p:sldId id="293" r:id="rId8"/>
    <p:sldId id="295" r:id="rId9"/>
    <p:sldId id="259" r:id="rId10"/>
    <p:sldId id="276" r:id="rId11"/>
    <p:sldId id="278" r:id="rId12"/>
    <p:sldId id="282" r:id="rId13"/>
    <p:sldId id="260" r:id="rId14"/>
    <p:sldId id="290" r:id="rId15"/>
    <p:sldId id="291" r:id="rId16"/>
    <p:sldId id="261" r:id="rId17"/>
    <p:sldId id="287" r:id="rId18"/>
    <p:sldId id="288" r:id="rId19"/>
    <p:sldId id="262" r:id="rId20"/>
    <p:sldId id="297" r:id="rId21"/>
    <p:sldId id="296" r:id="rId22"/>
    <p:sldId id="263" r:id="rId23"/>
    <p:sldId id="279" r:id="rId24"/>
    <p:sldId id="280" r:id="rId25"/>
    <p:sldId id="281" r:id="rId26"/>
    <p:sldId id="283" r:id="rId27"/>
    <p:sldId id="285" r:id="rId28"/>
    <p:sldId id="298" r:id="rId29"/>
    <p:sldId id="286" r:id="rId30"/>
    <p:sldId id="270" r:id="rId31"/>
    <p:sldId id="289" r:id="rId32"/>
    <p:sldId id="300" r:id="rId33"/>
    <p:sldId id="2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6E31D0-F9CE-459F-6636-BD4239B78AAE}" name="Yicheng Wang" initials="YW" userId="S::ts.wang@mail.utoronto.ca::3ba0b54f-58dd-4f99-ba7c-585bc13f4e2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CD760"/>
    <a:srgbClr val="A7A7A7"/>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A1018-17D0-A221-3189-CE8EDDB55B37}" v="8" dt="2024-12-03T00:29:47.473"/>
    <p1510:client id="{0F7E8AAF-6691-D359-110A-7D374F41E11B}" v="447" dt="2024-12-01T21:20:16.818"/>
    <p1510:client id="{22084F97-7570-1A5E-67C1-9293EFCA6635}" v="16" dt="2024-12-03T01:14:47.124"/>
    <p1510:client id="{2CAC949E-64DE-61ED-E927-00823AEBEA5D}" v="4" dt="2024-12-03T17:46:02.488"/>
    <p1510:client id="{2FBD9B53-5518-3491-07AD-F7FDE91BEF02}" v="20" dt="2024-12-02T22:43:19.603"/>
    <p1510:client id="{3567EF3E-2374-67A7-9CA1-429FB0FB8F12}" v="13" dt="2024-12-02T23:36:01.391"/>
    <p1510:client id="{63DB6401-1926-48BB-A245-21A7A048F8E2}" v="1378" dt="2024-12-03T01:38:03.454"/>
    <p1510:client id="{67E2E2CC-7C1B-E29E-AFA8-9F52BA373163}" v="45" dt="2024-12-03T01:28:03.322"/>
    <p1510:client id="{728801CE-2A01-1AE2-B726-19D74D12E11F}" v="23" dt="2024-12-03T16:34:07.050"/>
    <p1510:client id="{72C2DCB9-0397-D61D-4920-A6F3918AFB81}" v="5" dt="2024-12-01T22:01:22.518"/>
    <p1510:client id="{73130453-7E27-D1F5-8017-76B4A6219121}" v="51" dt="2024-12-01T19:09:37.992"/>
    <p1510:client id="{7F7F07B9-E1D4-F229-39D8-8E18851C9DD4}" v="12" dt="2024-12-03T17:48:06.408"/>
    <p1510:client id="{8E6A2F17-84B4-0CF7-FEB0-B6F4783F6A3D}" v="48" dt="2024-12-03T00:57:38.902"/>
    <p1510:client id="{B4ADA6CD-38BF-A018-5EF5-0539FF492D4C}" v="527" dt="2024-12-03T00:11:48.935"/>
    <p1510:client id="{BD820B95-A498-D252-047F-9059AFE7BF51}" v="62" dt="2024-12-03T01:17:25.667"/>
    <p1510:client id="{C09A429E-511A-E46B-ABD9-D26599489144}" v="28" dt="2024-12-02T19:55:51.026"/>
    <p1510:client id="{C9B6F379-657C-A22C-F412-236C60636C02}" v="381" dt="2024-12-02T17:38:12.066"/>
    <p1510:client id="{CB7D5CEA-219B-461A-111A-FBC9B37FBFF1}" v="17" dt="2024-12-02T21:05:01.722"/>
    <p1510:client id="{CE4F11DF-5F7E-B421-8827-5209BA091251}" v="17" dt="2024-12-03T16:13:57.814"/>
    <p1510:client id="{D8254130-9E5E-EB22-EEA2-CA065B978A36}" v="333" dt="2024-12-01T18:46:33.748"/>
    <p1510:client id="{E87672A0-AE92-A406-362D-DC464B27907E}" v="16" dt="2024-12-02T18:51:51.542"/>
    <p1510:client id="{F3EB9AD8-D5CE-7A6C-4E72-7DEF20D1BE43}" v="923" dt="2024-12-01T20:32:09.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cheng Wang" userId="S::ts.wang@mail.utoronto.ca::3ba0b54f-58dd-4f99-ba7c-585bc13f4e2c" providerId="AD" clId="Web-{35C54491-637B-DCA4-6AE2-B73C6482A6F5}"/>
    <pc:docChg chg="modSld">
      <pc:chgData name="Yicheng Wang" userId="S::ts.wang@mail.utoronto.ca::3ba0b54f-58dd-4f99-ba7c-585bc13f4e2c" providerId="AD" clId="Web-{35C54491-637B-DCA4-6AE2-B73C6482A6F5}" dt="2024-11-24T21:43:02.142" v="3" actId="20577"/>
      <pc:docMkLst>
        <pc:docMk/>
      </pc:docMkLst>
      <pc:sldChg chg="modSp">
        <pc:chgData name="Yicheng Wang" userId="S::ts.wang@mail.utoronto.ca::3ba0b54f-58dd-4f99-ba7c-585bc13f4e2c" providerId="AD" clId="Web-{35C54491-637B-DCA4-6AE2-B73C6482A6F5}" dt="2024-11-24T21:43:02.142" v="3" actId="20577"/>
        <pc:sldMkLst>
          <pc:docMk/>
          <pc:sldMk cId="109857222" sldId="256"/>
        </pc:sldMkLst>
        <pc:spChg chg="mod">
          <ac:chgData name="Yicheng Wang" userId="S::ts.wang@mail.utoronto.ca::3ba0b54f-58dd-4f99-ba7c-585bc13f4e2c" providerId="AD" clId="Web-{35C54491-637B-DCA4-6AE2-B73C6482A6F5}" dt="2024-11-24T21:43:02.142" v="3" actId="20577"/>
          <ac:spMkLst>
            <pc:docMk/>
            <pc:sldMk cId="109857222" sldId="256"/>
            <ac:spMk id="3" creationId="{00000000-0000-0000-0000-000000000000}"/>
          </ac:spMkLst>
        </pc:spChg>
      </pc:sldChg>
    </pc:docChg>
  </pc:docChgLst>
  <pc:docChgLst>
    <pc:chgData name="Yanki Cer" userId="S::yanki.cer@mail.utoronto.ca::bc83f0a9-2ef9-40a6-af2b-d515898c9874" providerId="AD" clId="Web-{2FBD9B53-5518-3491-07AD-F7FDE91BEF02}"/>
    <pc:docChg chg="modSld">
      <pc:chgData name="Yanki Cer" userId="S::yanki.cer@mail.utoronto.ca::bc83f0a9-2ef9-40a6-af2b-d515898c9874" providerId="AD" clId="Web-{2FBD9B53-5518-3491-07AD-F7FDE91BEF02}" dt="2024-12-02T22:43:19.603" v="19" actId="1076"/>
      <pc:docMkLst>
        <pc:docMk/>
      </pc:docMkLst>
      <pc:sldChg chg="addSp modSp addAnim delAnim modAnim">
        <pc:chgData name="Yanki Cer" userId="S::yanki.cer@mail.utoronto.ca::bc83f0a9-2ef9-40a6-af2b-d515898c9874" providerId="AD" clId="Web-{2FBD9B53-5518-3491-07AD-F7FDE91BEF02}" dt="2024-12-02T22:43:19.603" v="19" actId="1076"/>
        <pc:sldMkLst>
          <pc:docMk/>
          <pc:sldMk cId="2431515981" sldId="297"/>
        </pc:sldMkLst>
        <pc:spChg chg="add mod">
          <ac:chgData name="Yanki Cer" userId="S::yanki.cer@mail.utoronto.ca::bc83f0a9-2ef9-40a6-af2b-d515898c9874" providerId="AD" clId="Web-{2FBD9B53-5518-3491-07AD-F7FDE91BEF02}" dt="2024-12-02T22:41:47.398" v="6" actId="14100"/>
          <ac:spMkLst>
            <pc:docMk/>
            <pc:sldMk cId="2431515981" sldId="297"/>
            <ac:spMk id="3" creationId="{03AA73B2-3E8F-F465-9E5C-53DFEA59F225}"/>
          </ac:spMkLst>
        </pc:spChg>
        <pc:spChg chg="add mod">
          <ac:chgData name="Yanki Cer" userId="S::yanki.cer@mail.utoronto.ca::bc83f0a9-2ef9-40a6-af2b-d515898c9874" providerId="AD" clId="Web-{2FBD9B53-5518-3491-07AD-F7FDE91BEF02}" dt="2024-12-02T22:42:43.602" v="12" actId="1076"/>
          <ac:spMkLst>
            <pc:docMk/>
            <pc:sldMk cId="2431515981" sldId="297"/>
            <ac:spMk id="5" creationId="{FC972A0C-DC17-2A2F-573F-358F7D6949EB}"/>
          </ac:spMkLst>
        </pc:spChg>
        <pc:spChg chg="add mod">
          <ac:chgData name="Yanki Cer" userId="S::yanki.cer@mail.utoronto.ca::bc83f0a9-2ef9-40a6-af2b-d515898c9874" providerId="AD" clId="Web-{2FBD9B53-5518-3491-07AD-F7FDE91BEF02}" dt="2024-12-02T22:43:03.556" v="17" actId="1076"/>
          <ac:spMkLst>
            <pc:docMk/>
            <pc:sldMk cId="2431515981" sldId="297"/>
            <ac:spMk id="8" creationId="{55C4053C-F956-2A2B-04A5-1F88C6730C73}"/>
          </ac:spMkLst>
        </pc:spChg>
        <pc:spChg chg="add mod">
          <ac:chgData name="Yanki Cer" userId="S::yanki.cer@mail.utoronto.ca::bc83f0a9-2ef9-40a6-af2b-d515898c9874" providerId="AD" clId="Web-{2FBD9B53-5518-3491-07AD-F7FDE91BEF02}" dt="2024-12-02T22:43:19.603" v="19" actId="1076"/>
          <ac:spMkLst>
            <pc:docMk/>
            <pc:sldMk cId="2431515981" sldId="297"/>
            <ac:spMk id="10" creationId="{B1C7C1A3-F350-B83A-D129-A62C09F909D7}"/>
          </ac:spMkLst>
        </pc:spChg>
        <pc:picChg chg="mod">
          <ac:chgData name="Yanki Cer" userId="S::yanki.cer@mail.utoronto.ca::bc83f0a9-2ef9-40a6-af2b-d515898c9874" providerId="AD" clId="Web-{2FBD9B53-5518-3491-07AD-F7FDE91BEF02}" dt="2024-12-02T22:42:48.508" v="15" actId="1076"/>
          <ac:picMkLst>
            <pc:docMk/>
            <pc:sldMk cId="2431515981" sldId="297"/>
            <ac:picMk id="7" creationId="{1630A196-B7DD-DBF7-81E9-999A88B37874}"/>
          </ac:picMkLst>
        </pc:picChg>
      </pc:sldChg>
    </pc:docChg>
  </pc:docChgLst>
  <pc:docChgLst>
    <pc:chgData name="Quinn Reynolds" userId="S::quinn.reynolds@mail.utoronto.ca::101fc011-370b-4bab-a95f-f1bc3e38ac47" providerId="AD" clId="Web-{08CA1018-17D0-A221-3189-CE8EDDB55B37}"/>
    <pc:docChg chg="modSld">
      <pc:chgData name="Quinn Reynolds" userId="S::quinn.reynolds@mail.utoronto.ca::101fc011-370b-4bab-a95f-f1bc3e38ac47" providerId="AD" clId="Web-{08CA1018-17D0-A221-3189-CE8EDDB55B37}" dt="2024-12-03T00:29:47.473" v="6" actId="1076"/>
      <pc:docMkLst>
        <pc:docMk/>
      </pc:docMkLst>
      <pc:sldChg chg="addSp delSp modSp">
        <pc:chgData name="Quinn Reynolds" userId="S::quinn.reynolds@mail.utoronto.ca::101fc011-370b-4bab-a95f-f1bc3e38ac47" providerId="AD" clId="Web-{08CA1018-17D0-A221-3189-CE8EDDB55B37}" dt="2024-12-03T00:29:47.473" v="6" actId="1076"/>
        <pc:sldMkLst>
          <pc:docMk/>
          <pc:sldMk cId="507944694" sldId="288"/>
        </pc:sldMkLst>
        <pc:spChg chg="add del mod">
          <ac:chgData name="Quinn Reynolds" userId="S::quinn.reynolds@mail.utoronto.ca::101fc011-370b-4bab-a95f-f1bc3e38ac47" providerId="AD" clId="Web-{08CA1018-17D0-A221-3189-CE8EDDB55B37}" dt="2024-12-03T00:29:29.270" v="1"/>
          <ac:spMkLst>
            <pc:docMk/>
            <pc:sldMk cId="507944694" sldId="288"/>
            <ac:spMk id="5" creationId="{361D3279-6AB0-ABE6-0C18-5FC8FEDEEC23}"/>
          </ac:spMkLst>
        </pc:spChg>
        <pc:picChg chg="del">
          <ac:chgData name="Quinn Reynolds" userId="S::quinn.reynolds@mail.utoronto.ca::101fc011-370b-4bab-a95f-f1bc3e38ac47" providerId="AD" clId="Web-{08CA1018-17D0-A221-3189-CE8EDDB55B37}" dt="2024-12-03T00:29:09.598" v="0"/>
          <ac:picMkLst>
            <pc:docMk/>
            <pc:sldMk cId="507944694" sldId="288"/>
            <ac:picMk id="4" creationId="{E4225329-D2C3-8344-DBEA-44F0DEE6B852}"/>
          </ac:picMkLst>
        </pc:picChg>
        <pc:picChg chg="add mod ord modCrop">
          <ac:chgData name="Quinn Reynolds" userId="S::quinn.reynolds@mail.utoronto.ca::101fc011-370b-4bab-a95f-f1bc3e38ac47" providerId="AD" clId="Web-{08CA1018-17D0-A221-3189-CE8EDDB55B37}" dt="2024-12-03T00:29:47.473" v="6" actId="1076"/>
          <ac:picMkLst>
            <pc:docMk/>
            <pc:sldMk cId="507944694" sldId="288"/>
            <ac:picMk id="6" creationId="{6EE77121-271E-1730-5948-507D83C3C1F9}"/>
          </ac:picMkLst>
        </pc:picChg>
      </pc:sldChg>
    </pc:docChg>
  </pc:docChgLst>
  <pc:docChgLst>
    <pc:chgData name="Yicheng Wang" userId="S::ts.wang@mail.utoronto.ca::3ba0b54f-58dd-4f99-ba7c-585bc13f4e2c" providerId="AD" clId="Web-{63DB6401-1926-48BB-A245-21A7A048F8E2}"/>
    <pc:docChg chg="addSld delSld modSld addMainMaster delMainMaster">
      <pc:chgData name="Yicheng Wang" userId="S::ts.wang@mail.utoronto.ca::3ba0b54f-58dd-4f99-ba7c-585bc13f4e2c" providerId="AD" clId="Web-{63DB6401-1926-48BB-A245-21A7A048F8E2}" dt="2024-12-03T01:38:03.454" v="1022" actId="1076"/>
      <pc:docMkLst>
        <pc:docMk/>
      </pc:docMkLst>
      <pc:sldChg chg="addSp delSp modSp mod setBg modClrScheme delDesignElem chgLayout">
        <pc:chgData name="Yicheng Wang" userId="S::ts.wang@mail.utoronto.ca::3ba0b54f-58dd-4f99-ba7c-585bc13f4e2c" providerId="AD" clId="Web-{63DB6401-1926-48BB-A245-21A7A048F8E2}" dt="2024-12-03T01:09:20.417" v="809" actId="14100"/>
        <pc:sldMkLst>
          <pc:docMk/>
          <pc:sldMk cId="109857222" sldId="256"/>
        </pc:sldMkLst>
        <pc:spChg chg="mod ord">
          <ac:chgData name="Yicheng Wang" userId="S::ts.wang@mail.utoronto.ca::3ba0b54f-58dd-4f99-ba7c-585bc13f4e2c" providerId="AD" clId="Web-{63DB6401-1926-48BB-A245-21A7A048F8E2}" dt="2024-12-03T01:09:20.417" v="809" actId="14100"/>
          <ac:spMkLst>
            <pc:docMk/>
            <pc:sldMk cId="109857222" sldId="256"/>
            <ac:spMk id="2" creationId="{00000000-0000-0000-0000-000000000000}"/>
          </ac:spMkLst>
        </pc:spChg>
        <pc:spChg chg="mod ord">
          <ac:chgData name="Yicheng Wang" userId="S::ts.wang@mail.utoronto.ca::3ba0b54f-58dd-4f99-ba7c-585bc13f4e2c" providerId="AD" clId="Web-{63DB6401-1926-48BB-A245-21A7A048F8E2}" dt="2024-12-03T01:04:09.804" v="756" actId="1076"/>
          <ac:spMkLst>
            <pc:docMk/>
            <pc:sldMk cId="109857222" sldId="256"/>
            <ac:spMk id="3" creationId="{00000000-0000-0000-0000-000000000000}"/>
          </ac:spMkLst>
        </pc:spChg>
        <pc:spChg chg="add del mod">
          <ac:chgData name="Yicheng Wang" userId="S::ts.wang@mail.utoronto.ca::3ba0b54f-58dd-4f99-ba7c-585bc13f4e2c" providerId="AD" clId="Web-{63DB6401-1926-48BB-A245-21A7A048F8E2}" dt="2024-12-03T00:48:41.434" v="656"/>
          <ac:spMkLst>
            <pc:docMk/>
            <pc:sldMk cId="109857222" sldId="256"/>
            <ac:spMk id="7" creationId="{E4A93F11-A7BD-09E3-6901-3E299085F146}"/>
          </ac:spMkLst>
        </pc:spChg>
        <pc:spChg chg="add del">
          <ac:chgData name="Yicheng Wang" userId="S::ts.wang@mail.utoronto.ca::3ba0b54f-58dd-4f99-ba7c-585bc13f4e2c" providerId="AD" clId="Web-{63DB6401-1926-48BB-A245-21A7A048F8E2}" dt="2024-12-03T00:38:34.536" v="579"/>
          <ac:spMkLst>
            <pc:docMk/>
            <pc:sldMk cId="109857222" sldId="256"/>
            <ac:spMk id="9" creationId="{9B7AD9F6-8CE7-4299-8FC6-328F4DCD3FF9}"/>
          </ac:spMkLst>
        </pc:spChg>
        <pc:spChg chg="add del">
          <ac:chgData name="Yicheng Wang" userId="S::ts.wang@mail.utoronto.ca::3ba0b54f-58dd-4f99-ba7c-585bc13f4e2c" providerId="AD" clId="Web-{63DB6401-1926-48BB-A245-21A7A048F8E2}" dt="2024-12-03T00:38:34.536" v="578"/>
          <ac:spMkLst>
            <pc:docMk/>
            <pc:sldMk cId="109857222" sldId="256"/>
            <ac:spMk id="11" creationId="{F49775AF-8896-43EE-92C6-83497D6DC56F}"/>
          </ac:spMkLst>
        </pc:spChg>
        <pc:picChg chg="mod">
          <ac:chgData name="Yicheng Wang" userId="S::ts.wang@mail.utoronto.ca::3ba0b54f-58dd-4f99-ba7c-585bc13f4e2c" providerId="AD" clId="Web-{63DB6401-1926-48BB-A245-21A7A048F8E2}" dt="2024-12-03T01:03:46.429" v="755"/>
          <ac:picMkLst>
            <pc:docMk/>
            <pc:sldMk cId="109857222" sldId="256"/>
            <ac:picMk id="5" creationId="{C6426ADE-C86D-A162-0930-621626462F6C}"/>
          </ac:picMkLst>
        </pc:picChg>
        <pc:picChg chg="add del mod">
          <ac:chgData name="Yicheng Wang" userId="S::ts.wang@mail.utoronto.ca::3ba0b54f-58dd-4f99-ba7c-585bc13f4e2c" providerId="AD" clId="Web-{63DB6401-1926-48BB-A245-21A7A048F8E2}" dt="2024-12-03T00:50:20.544" v="659"/>
          <ac:picMkLst>
            <pc:docMk/>
            <pc:sldMk cId="109857222" sldId="256"/>
            <ac:picMk id="8" creationId="{BBFAA6F4-3FEE-E047-8D53-A9EA5709EE09}"/>
          </ac:picMkLst>
        </pc:picChg>
        <pc:picChg chg="add del mod">
          <ac:chgData name="Yicheng Wang" userId="S::ts.wang@mail.utoronto.ca::3ba0b54f-58dd-4f99-ba7c-585bc13f4e2c" providerId="AD" clId="Web-{63DB6401-1926-48BB-A245-21A7A048F8E2}" dt="2024-12-03T00:50:42.216" v="663"/>
          <ac:picMkLst>
            <pc:docMk/>
            <pc:sldMk cId="109857222" sldId="256"/>
            <ac:picMk id="10" creationId="{B64EA887-DC6B-6529-B006-2787EF4505FE}"/>
          </ac:picMkLst>
        </pc:picChg>
        <pc:picChg chg="add mod">
          <ac:chgData name="Yicheng Wang" userId="S::ts.wang@mail.utoronto.ca::3ba0b54f-58dd-4f99-ba7c-585bc13f4e2c" providerId="AD" clId="Web-{63DB6401-1926-48BB-A245-21A7A048F8E2}" dt="2024-12-03T00:50:51.217" v="665" actId="1076"/>
          <ac:picMkLst>
            <pc:docMk/>
            <pc:sldMk cId="109857222" sldId="256"/>
            <ac:picMk id="12" creationId="{CB9AA8C6-2742-8AC7-D56A-65454BFDA4DD}"/>
          </ac:picMkLst>
        </pc:picChg>
        <pc:cxnChg chg="add del mod">
          <ac:chgData name="Yicheng Wang" userId="S::ts.wang@mail.utoronto.ca::3ba0b54f-58dd-4f99-ba7c-585bc13f4e2c" providerId="AD" clId="Web-{63DB6401-1926-48BB-A245-21A7A048F8E2}" dt="2024-12-03T00:42:17.898" v="619"/>
          <ac:cxnSpMkLst>
            <pc:docMk/>
            <pc:sldMk cId="109857222" sldId="256"/>
            <ac:cxnSpMk id="4" creationId="{CEFCB181-5419-AA1A-AF90-F581BA8BE1C0}"/>
          </ac:cxnSpMkLst>
        </pc:cxnChg>
        <pc:cxnChg chg="add del mod">
          <ac:chgData name="Yicheng Wang" userId="S::ts.wang@mail.utoronto.ca::3ba0b54f-58dd-4f99-ba7c-585bc13f4e2c" providerId="AD" clId="Web-{63DB6401-1926-48BB-A245-21A7A048F8E2}" dt="2024-12-03T00:41:34.069" v="617"/>
          <ac:cxnSpMkLst>
            <pc:docMk/>
            <pc:sldMk cId="109857222" sldId="256"/>
            <ac:cxnSpMk id="6" creationId="{5CA90D25-8256-5D9F-7288-9F79AFA75E56}"/>
          </ac:cxnSpMkLst>
        </pc:cxnChg>
      </pc:sldChg>
      <pc:sldChg chg="modSp del mod modClrScheme chgLayout">
        <pc:chgData name="Yicheng Wang" userId="S::ts.wang@mail.utoronto.ca::3ba0b54f-58dd-4f99-ba7c-585bc13f4e2c" providerId="AD" clId="Web-{63DB6401-1926-48BB-A245-21A7A048F8E2}" dt="2024-12-03T00:44:15.227" v="625"/>
        <pc:sldMkLst>
          <pc:docMk/>
          <pc:sldMk cId="557349652" sldId="257"/>
        </pc:sldMkLst>
        <pc:spChg chg="mod ord">
          <ac:chgData name="Yicheng Wang" userId="S::ts.wang@mail.utoronto.ca::3ba0b54f-58dd-4f99-ba7c-585bc13f4e2c" providerId="AD" clId="Web-{63DB6401-1926-48BB-A245-21A7A048F8E2}" dt="2024-12-03T00:38:19.098" v="576"/>
          <ac:spMkLst>
            <pc:docMk/>
            <pc:sldMk cId="557349652" sldId="257"/>
            <ac:spMk id="2" creationId="{1479D8C9-7451-DC12-D778-77660A497D98}"/>
          </ac:spMkLst>
        </pc:spChg>
        <pc:picChg chg="mod ord">
          <ac:chgData name="Yicheng Wang" userId="S::ts.wang@mail.utoronto.ca::3ba0b54f-58dd-4f99-ba7c-585bc13f4e2c" providerId="AD" clId="Web-{63DB6401-1926-48BB-A245-21A7A048F8E2}" dt="2024-12-03T00:38:19.098" v="576"/>
          <ac:picMkLst>
            <pc:docMk/>
            <pc:sldMk cId="557349652" sldId="257"/>
            <ac:picMk id="4" creationId="{5B4811AF-9C35-765B-304F-38BF6AE76B3A}"/>
          </ac:picMkLst>
        </pc:picChg>
      </pc:sldChg>
      <pc:sldChg chg="addSp delSp modSp mod setBg modClrScheme chgLayout">
        <pc:chgData name="Yicheng Wang" userId="S::ts.wang@mail.utoronto.ca::3ba0b54f-58dd-4f99-ba7c-585bc13f4e2c" providerId="AD" clId="Web-{63DB6401-1926-48BB-A245-21A7A048F8E2}" dt="2024-12-03T01:05:38.212" v="770" actId="20577"/>
        <pc:sldMkLst>
          <pc:docMk/>
          <pc:sldMk cId="1927003419" sldId="258"/>
        </pc:sldMkLst>
        <pc:spChg chg="mod ord">
          <ac:chgData name="Yicheng Wang" userId="S::ts.wang@mail.utoronto.ca::3ba0b54f-58dd-4f99-ba7c-585bc13f4e2c" providerId="AD" clId="Web-{63DB6401-1926-48BB-A245-21A7A048F8E2}" dt="2024-12-03T01:05:38.212" v="770" actId="20577"/>
          <ac:spMkLst>
            <pc:docMk/>
            <pc:sldMk cId="1927003419" sldId="258"/>
            <ac:spMk id="2" creationId="{07FF5383-FAD3-8F62-F58C-258C15D9B142}"/>
          </ac:spMkLst>
        </pc:spChg>
        <pc:spChg chg="mod ord">
          <ac:chgData name="Yicheng Wang" userId="S::ts.wang@mail.utoronto.ca::3ba0b54f-58dd-4f99-ba7c-585bc13f4e2c" providerId="AD" clId="Web-{63DB6401-1926-48BB-A245-21A7A048F8E2}" dt="2024-12-03T00:55:35.564" v="699" actId="20577"/>
          <ac:spMkLst>
            <pc:docMk/>
            <pc:sldMk cId="1927003419" sldId="258"/>
            <ac:spMk id="3" creationId="{C7137118-DADA-9042-AD63-BA03CF61F4EB}"/>
          </ac:spMkLst>
        </pc:spChg>
        <pc:picChg chg="del">
          <ac:chgData name="Yicheng Wang" userId="S::ts.wang@mail.utoronto.ca::3ba0b54f-58dd-4f99-ba7c-585bc13f4e2c" providerId="AD" clId="Web-{63DB6401-1926-48BB-A245-21A7A048F8E2}" dt="2024-12-03T00:56:41.611" v="702"/>
          <ac:picMkLst>
            <pc:docMk/>
            <pc:sldMk cId="1927003419" sldId="258"/>
            <ac:picMk id="6" creationId="{8D10E37E-4C34-E504-3CA0-6C96A65D84AA}"/>
          </ac:picMkLst>
        </pc:picChg>
        <pc:picChg chg="add mod">
          <ac:chgData name="Yicheng Wang" userId="S::ts.wang@mail.utoronto.ca::3ba0b54f-58dd-4f99-ba7c-585bc13f4e2c" providerId="AD" clId="Web-{63DB6401-1926-48BB-A245-21A7A048F8E2}" dt="2024-12-03T00:56:46.877" v="705" actId="1076"/>
          <ac:picMkLst>
            <pc:docMk/>
            <pc:sldMk cId="1927003419" sldId="258"/>
            <ac:picMk id="7" creationId="{2B2CCFDD-E8FD-1C0A-6A4F-A978BDBB550C}"/>
          </ac:picMkLst>
        </pc:picChg>
      </pc:sldChg>
      <pc:sldChg chg="modSp mod setBg modClrScheme chgLayout">
        <pc:chgData name="Yicheng Wang" userId="S::ts.wang@mail.utoronto.ca::3ba0b54f-58dd-4f99-ba7c-585bc13f4e2c" providerId="AD" clId="Web-{63DB6401-1926-48BB-A245-21A7A048F8E2}" dt="2024-12-03T01:05:16.055" v="764" actId="20577"/>
        <pc:sldMkLst>
          <pc:docMk/>
          <pc:sldMk cId="153934938" sldId="259"/>
        </pc:sldMkLst>
        <pc:spChg chg="mod ord">
          <ac:chgData name="Yicheng Wang" userId="S::ts.wang@mail.utoronto.ca::3ba0b54f-58dd-4f99-ba7c-585bc13f4e2c" providerId="AD" clId="Web-{63DB6401-1926-48BB-A245-21A7A048F8E2}" dt="2024-12-03T01:05:16.055" v="764" actId="20577"/>
          <ac:spMkLst>
            <pc:docMk/>
            <pc:sldMk cId="153934938" sldId="259"/>
            <ac:spMk id="2" creationId="{160CB226-46BD-990B-5CDC-BF9EAA4037DE}"/>
          </ac:spMkLst>
        </pc:spChg>
        <pc:spChg chg="mod">
          <ac:chgData name="Yicheng Wang" userId="S::ts.wang@mail.utoronto.ca::3ba0b54f-58dd-4f99-ba7c-585bc13f4e2c" providerId="AD" clId="Web-{63DB6401-1926-48BB-A245-21A7A048F8E2}" dt="2024-12-03T01:02:04.553" v="742" actId="20577"/>
          <ac:spMkLst>
            <pc:docMk/>
            <pc:sldMk cId="153934938" sldId="259"/>
            <ac:spMk id="8" creationId="{C7E3DCE2-D175-E226-4131-D901ED13F2AD}"/>
          </ac:spMkLst>
        </pc:spChg>
        <pc:picChg chg="mod">
          <ac:chgData name="Yicheng Wang" userId="S::ts.wang@mail.utoronto.ca::3ba0b54f-58dd-4f99-ba7c-585bc13f4e2c" providerId="AD" clId="Web-{63DB6401-1926-48BB-A245-21A7A048F8E2}" dt="2024-12-03T01:01:53.678" v="741" actId="1076"/>
          <ac:picMkLst>
            <pc:docMk/>
            <pc:sldMk cId="153934938" sldId="259"/>
            <ac:picMk id="9" creationId="{58F06FF0-D9E6-F34A-F7E6-7DCAA6156898}"/>
          </ac:picMkLst>
        </pc:picChg>
      </pc:sldChg>
      <pc:sldChg chg="modSp mod setBg modClrScheme chgLayout">
        <pc:chgData name="Yicheng Wang" userId="S::ts.wang@mail.utoronto.ca::3ba0b54f-58dd-4f99-ba7c-585bc13f4e2c" providerId="AD" clId="Web-{63DB6401-1926-48BB-A245-21A7A048F8E2}" dt="2024-12-03T01:06:22.915" v="775" actId="20577"/>
        <pc:sldMkLst>
          <pc:docMk/>
          <pc:sldMk cId="3450168909" sldId="260"/>
        </pc:sldMkLst>
        <pc:spChg chg="mod ord">
          <ac:chgData name="Yicheng Wang" userId="S::ts.wang@mail.utoronto.ca::3ba0b54f-58dd-4f99-ba7c-585bc13f4e2c" providerId="AD" clId="Web-{63DB6401-1926-48BB-A245-21A7A048F8E2}" dt="2024-12-03T01:04:54.133" v="758" actId="20577"/>
          <ac:spMkLst>
            <pc:docMk/>
            <pc:sldMk cId="3450168909" sldId="260"/>
            <ac:spMk id="2" creationId="{CFC74E5D-22E6-DA9F-4008-B50B4C528887}"/>
          </ac:spMkLst>
        </pc:spChg>
        <pc:spChg chg="mod ord">
          <ac:chgData name="Yicheng Wang" userId="S::ts.wang@mail.utoronto.ca::3ba0b54f-58dd-4f99-ba7c-585bc13f4e2c" providerId="AD" clId="Web-{63DB6401-1926-48BB-A245-21A7A048F8E2}" dt="2024-12-03T01:06:22.915" v="775" actId="20577"/>
          <ac:spMkLst>
            <pc:docMk/>
            <pc:sldMk cId="3450168909" sldId="260"/>
            <ac:spMk id="3" creationId="{76ACD8CD-6242-7CEA-14D1-3F055AE454C9}"/>
          </ac:spMkLst>
        </pc:spChg>
      </pc:sldChg>
      <pc:sldChg chg="modSp mod setBg modClrScheme chgLayout">
        <pc:chgData name="Yicheng Wang" userId="S::ts.wang@mail.utoronto.ca::3ba0b54f-58dd-4f99-ba7c-585bc13f4e2c" providerId="AD" clId="Web-{63DB6401-1926-48BB-A245-21A7A048F8E2}" dt="2024-12-03T01:07:35.838" v="788"/>
        <pc:sldMkLst>
          <pc:docMk/>
          <pc:sldMk cId="1787429617" sldId="261"/>
        </pc:sldMkLst>
        <pc:spChg chg="mod ord">
          <ac:chgData name="Yicheng Wang" userId="S::ts.wang@mail.utoronto.ca::3ba0b54f-58dd-4f99-ba7c-585bc13f4e2c" providerId="AD" clId="Web-{63DB6401-1926-48BB-A245-21A7A048F8E2}" dt="2024-12-03T01:07:16.588" v="785" actId="20577"/>
          <ac:spMkLst>
            <pc:docMk/>
            <pc:sldMk cId="1787429617" sldId="261"/>
            <ac:spMk id="2" creationId="{3EA8A0F7-29DE-C088-1354-EFAEF147C7AE}"/>
          </ac:spMkLst>
        </pc:spChg>
        <pc:spChg chg="mod">
          <ac:chgData name="Yicheng Wang" userId="S::ts.wang@mail.utoronto.ca::3ba0b54f-58dd-4f99-ba7c-585bc13f4e2c" providerId="AD" clId="Web-{63DB6401-1926-48BB-A245-21A7A048F8E2}" dt="2024-12-03T01:07:31.119" v="787" actId="20577"/>
          <ac:spMkLst>
            <pc:docMk/>
            <pc:sldMk cId="1787429617" sldId="261"/>
            <ac:spMk id="5" creationId="{DC7B11DC-9FF6-27A7-377B-F9A7699AEC9F}"/>
          </ac:spMkLst>
        </pc:spChg>
      </pc:sldChg>
      <pc:sldChg chg="modSp mod setBg modClrScheme chgLayout">
        <pc:chgData name="Yicheng Wang" userId="S::ts.wang@mail.utoronto.ca::3ba0b54f-58dd-4f99-ba7c-585bc13f4e2c" providerId="AD" clId="Web-{63DB6401-1926-48BB-A245-21A7A048F8E2}" dt="2024-12-03T01:09:57.605" v="814"/>
        <pc:sldMkLst>
          <pc:docMk/>
          <pc:sldMk cId="4271237146" sldId="262"/>
        </pc:sldMkLst>
        <pc:spChg chg="mod ord">
          <ac:chgData name="Yicheng Wang" userId="S::ts.wang@mail.utoronto.ca::3ba0b54f-58dd-4f99-ba7c-585bc13f4e2c" providerId="AD" clId="Web-{63DB6401-1926-48BB-A245-21A7A048F8E2}" dt="2024-12-03T01:09:45.746" v="811" actId="20577"/>
          <ac:spMkLst>
            <pc:docMk/>
            <pc:sldMk cId="4271237146" sldId="262"/>
            <ac:spMk id="2" creationId="{D1EEBC76-D4BC-4674-9501-3B369AAC6720}"/>
          </ac:spMkLst>
        </pc:spChg>
        <pc:spChg chg="mod ord">
          <ac:chgData name="Yicheng Wang" userId="S::ts.wang@mail.utoronto.ca::3ba0b54f-58dd-4f99-ba7c-585bc13f4e2c" providerId="AD" clId="Web-{63DB6401-1926-48BB-A245-21A7A048F8E2}" dt="2024-12-03T01:09:54.558" v="813" actId="20577"/>
          <ac:spMkLst>
            <pc:docMk/>
            <pc:sldMk cId="4271237146" sldId="262"/>
            <ac:spMk id="3" creationId="{198E58AB-5BDF-E6EC-A118-73218E0DD5BA}"/>
          </ac:spMkLst>
        </pc:spChg>
      </pc:sldChg>
      <pc:sldChg chg="modSp mod setBg modClrScheme chgLayout">
        <pc:chgData name="Yicheng Wang" userId="S::ts.wang@mail.utoronto.ca::3ba0b54f-58dd-4f99-ba7c-585bc13f4e2c" providerId="AD" clId="Web-{63DB6401-1926-48BB-A245-21A7A048F8E2}" dt="2024-12-03T01:23:26.303" v="943"/>
        <pc:sldMkLst>
          <pc:docMk/>
          <pc:sldMk cId="3316359224" sldId="263"/>
        </pc:sldMkLst>
        <pc:spChg chg="mod ord">
          <ac:chgData name="Yicheng Wang" userId="S::ts.wang@mail.utoronto.ca::3ba0b54f-58dd-4f99-ba7c-585bc13f4e2c" providerId="AD" clId="Web-{63DB6401-1926-48BB-A245-21A7A048F8E2}" dt="2024-12-03T01:10:56.215" v="830" actId="20577"/>
          <ac:spMkLst>
            <pc:docMk/>
            <pc:sldMk cId="3316359224" sldId="263"/>
            <ac:spMk id="2" creationId="{EFF9CD42-3675-0E34-711C-BEE0EBBEBD4E}"/>
          </ac:spMkLst>
        </pc:spChg>
        <pc:spChg chg="mod ord">
          <ac:chgData name="Yicheng Wang" userId="S::ts.wang@mail.utoronto.ca::3ba0b54f-58dd-4f99-ba7c-585bc13f4e2c" providerId="AD" clId="Web-{63DB6401-1926-48BB-A245-21A7A048F8E2}" dt="2024-12-03T01:11:10.481" v="832" actId="20577"/>
          <ac:spMkLst>
            <pc:docMk/>
            <pc:sldMk cId="3316359224" sldId="263"/>
            <ac:spMk id="5" creationId="{B1C0D7B6-E2CA-6E24-7608-55EFC1060404}"/>
          </ac:spMkLst>
        </pc:spChg>
      </pc:sldChg>
      <pc:sldChg chg="modSp del mod modClrScheme chgLayout">
        <pc:chgData name="Yicheng Wang" userId="S::ts.wang@mail.utoronto.ca::3ba0b54f-58dd-4f99-ba7c-585bc13f4e2c" providerId="AD" clId="Web-{63DB6401-1926-48BB-A245-21A7A048F8E2}" dt="2024-12-03T00:44:21.040" v="626"/>
        <pc:sldMkLst>
          <pc:docMk/>
          <pc:sldMk cId="2430074084" sldId="264"/>
        </pc:sldMkLst>
        <pc:spChg chg="mod ord">
          <ac:chgData name="Yicheng Wang" userId="S::ts.wang@mail.utoronto.ca::3ba0b54f-58dd-4f99-ba7c-585bc13f4e2c" providerId="AD" clId="Web-{63DB6401-1926-48BB-A245-21A7A048F8E2}" dt="2024-12-03T00:38:19.098" v="576"/>
          <ac:spMkLst>
            <pc:docMk/>
            <pc:sldMk cId="2430074084" sldId="264"/>
            <ac:spMk id="2" creationId="{3170DCE7-76AC-7E6E-2FDE-F806C0EBAF7E}"/>
          </ac:spMkLst>
        </pc:spChg>
        <pc:spChg chg="mod ord">
          <ac:chgData name="Yicheng Wang" userId="S::ts.wang@mail.utoronto.ca::3ba0b54f-58dd-4f99-ba7c-585bc13f4e2c" providerId="AD" clId="Web-{63DB6401-1926-48BB-A245-21A7A048F8E2}" dt="2024-12-03T00:38:19.098" v="576"/>
          <ac:spMkLst>
            <pc:docMk/>
            <pc:sldMk cId="2430074084" sldId="264"/>
            <ac:spMk id="3" creationId="{1F210D33-F1E6-04BC-6185-F2FD6D6B382A}"/>
          </ac:spMkLst>
        </pc:spChg>
      </pc:sldChg>
      <pc:sldChg chg="modSp del mod modClrScheme chgLayout">
        <pc:chgData name="Yicheng Wang" userId="S::ts.wang@mail.utoronto.ca::3ba0b54f-58dd-4f99-ba7c-585bc13f4e2c" providerId="AD" clId="Web-{63DB6401-1926-48BB-A245-21A7A048F8E2}" dt="2024-12-03T00:54:18.157" v="685"/>
        <pc:sldMkLst>
          <pc:docMk/>
          <pc:sldMk cId="3439601760" sldId="265"/>
        </pc:sldMkLst>
        <pc:spChg chg="mod ord">
          <ac:chgData name="Yicheng Wang" userId="S::ts.wang@mail.utoronto.ca::3ba0b54f-58dd-4f99-ba7c-585bc13f4e2c" providerId="AD" clId="Web-{63DB6401-1926-48BB-A245-21A7A048F8E2}" dt="2024-12-03T00:38:19.098" v="576"/>
          <ac:spMkLst>
            <pc:docMk/>
            <pc:sldMk cId="3439601760" sldId="265"/>
            <ac:spMk id="2" creationId="{F3A298FE-D946-3F24-7AF9-20C8B645504A}"/>
          </ac:spMkLst>
        </pc:spChg>
      </pc:sldChg>
      <pc:sldChg chg="modSp del mod modClrScheme chgLayout">
        <pc:chgData name="Yicheng Wang" userId="S::ts.wang@mail.utoronto.ca::3ba0b54f-58dd-4f99-ba7c-585bc13f4e2c" providerId="AD" clId="Web-{63DB6401-1926-48BB-A245-21A7A048F8E2}" dt="2024-12-03T00:55:19.439" v="697"/>
        <pc:sldMkLst>
          <pc:docMk/>
          <pc:sldMk cId="1960204840" sldId="266"/>
        </pc:sldMkLst>
        <pc:spChg chg="mod ord">
          <ac:chgData name="Yicheng Wang" userId="S::ts.wang@mail.utoronto.ca::3ba0b54f-58dd-4f99-ba7c-585bc13f4e2c" providerId="AD" clId="Web-{63DB6401-1926-48BB-A245-21A7A048F8E2}" dt="2024-12-03T00:38:19.098" v="576"/>
          <ac:spMkLst>
            <pc:docMk/>
            <pc:sldMk cId="1960204840" sldId="266"/>
            <ac:spMk id="2" creationId="{8B2C9A82-40D8-08F5-B02B-E602B6D734E0}"/>
          </ac:spMkLst>
        </pc:spChg>
      </pc:sldChg>
      <pc:sldChg chg="modSp del mod modClrScheme chgLayout">
        <pc:chgData name="Yicheng Wang" userId="S::ts.wang@mail.utoronto.ca::3ba0b54f-58dd-4f99-ba7c-585bc13f4e2c" providerId="AD" clId="Web-{63DB6401-1926-48BB-A245-21A7A048F8E2}" dt="2024-12-03T01:11:57.716" v="842"/>
        <pc:sldMkLst>
          <pc:docMk/>
          <pc:sldMk cId="3259332711" sldId="267"/>
        </pc:sldMkLst>
        <pc:spChg chg="mod ord">
          <ac:chgData name="Yicheng Wang" userId="S::ts.wang@mail.utoronto.ca::3ba0b54f-58dd-4f99-ba7c-585bc13f4e2c" providerId="AD" clId="Web-{63DB6401-1926-48BB-A245-21A7A048F8E2}" dt="2024-12-03T00:38:19.098" v="576"/>
          <ac:spMkLst>
            <pc:docMk/>
            <pc:sldMk cId="3259332711" sldId="267"/>
            <ac:spMk id="2" creationId="{4EE2392E-C2A2-7B0B-A272-9A0AC0D558B6}"/>
          </ac:spMkLst>
        </pc:spChg>
      </pc:sldChg>
      <pc:sldChg chg="modSp del mod modClrScheme chgLayout">
        <pc:chgData name="Yicheng Wang" userId="S::ts.wang@mail.utoronto.ca::3ba0b54f-58dd-4f99-ba7c-585bc13f4e2c" providerId="AD" clId="Web-{63DB6401-1926-48BB-A245-21A7A048F8E2}" dt="2024-12-03T01:14:28.343" v="866"/>
        <pc:sldMkLst>
          <pc:docMk/>
          <pc:sldMk cId="14167471" sldId="268"/>
        </pc:sldMkLst>
        <pc:spChg chg="mod ord">
          <ac:chgData name="Yicheng Wang" userId="S::ts.wang@mail.utoronto.ca::3ba0b54f-58dd-4f99-ba7c-585bc13f4e2c" providerId="AD" clId="Web-{63DB6401-1926-48BB-A245-21A7A048F8E2}" dt="2024-12-03T00:38:19.098" v="576"/>
          <ac:spMkLst>
            <pc:docMk/>
            <pc:sldMk cId="14167471" sldId="268"/>
            <ac:spMk id="2" creationId="{9F0B41C5-9ED6-6EA0-1EF2-D520C23CC81F}"/>
          </ac:spMkLst>
        </pc:spChg>
      </pc:sldChg>
      <pc:sldChg chg="modSp del mod modClrScheme chgLayout">
        <pc:chgData name="Yicheng Wang" userId="S::ts.wang@mail.utoronto.ca::3ba0b54f-58dd-4f99-ba7c-585bc13f4e2c" providerId="AD" clId="Web-{63DB6401-1926-48BB-A245-21A7A048F8E2}" dt="2024-12-03T01:20:31.160" v="906"/>
        <pc:sldMkLst>
          <pc:docMk/>
          <pc:sldMk cId="1885081768" sldId="269"/>
        </pc:sldMkLst>
        <pc:spChg chg="mod ord">
          <ac:chgData name="Yicheng Wang" userId="S::ts.wang@mail.utoronto.ca::3ba0b54f-58dd-4f99-ba7c-585bc13f4e2c" providerId="AD" clId="Web-{63DB6401-1926-48BB-A245-21A7A048F8E2}" dt="2024-12-03T01:20:29.363" v="905" actId="20577"/>
          <ac:spMkLst>
            <pc:docMk/>
            <pc:sldMk cId="1885081768" sldId="269"/>
            <ac:spMk id="2" creationId="{BE192B28-2089-489E-C6BC-A9216ECE6BC0}"/>
          </ac:spMkLst>
        </pc:spChg>
      </pc:sldChg>
      <pc:sldChg chg="addSp modSp mod setBg modClrScheme chgLayout">
        <pc:chgData name="Yicheng Wang" userId="S::ts.wang@mail.utoronto.ca::3ba0b54f-58dd-4f99-ba7c-585bc13f4e2c" providerId="AD" clId="Web-{63DB6401-1926-48BB-A245-21A7A048F8E2}" dt="2024-12-03T01:23:25.240" v="936"/>
        <pc:sldMkLst>
          <pc:docMk/>
          <pc:sldMk cId="2838278727" sldId="270"/>
        </pc:sldMkLst>
        <pc:spChg chg="mod ord">
          <ac:chgData name="Yicheng Wang" userId="S::ts.wang@mail.utoronto.ca::3ba0b54f-58dd-4f99-ba7c-585bc13f4e2c" providerId="AD" clId="Web-{63DB6401-1926-48BB-A245-21A7A048F8E2}" dt="2024-12-03T01:21:01.442" v="911" actId="20577"/>
          <ac:spMkLst>
            <pc:docMk/>
            <pc:sldMk cId="2838278727" sldId="270"/>
            <ac:spMk id="2" creationId="{41D70FAE-C6FA-CD04-00F4-9F9A2F92159D}"/>
          </ac:spMkLst>
        </pc:spChg>
        <pc:spChg chg="add mod">
          <ac:chgData name="Yicheng Wang" userId="S::ts.wang@mail.utoronto.ca::3ba0b54f-58dd-4f99-ba7c-585bc13f4e2c" providerId="AD" clId="Web-{63DB6401-1926-48BB-A245-21A7A048F8E2}" dt="2024-12-03T01:21:42.223" v="920" actId="20577"/>
          <ac:spMkLst>
            <pc:docMk/>
            <pc:sldMk cId="2838278727" sldId="270"/>
            <ac:spMk id="3" creationId="{7080656A-6B69-0ED0-F50D-723137B03355}"/>
          </ac:spMkLst>
        </pc:spChg>
        <pc:spChg chg="mod">
          <ac:chgData name="Yicheng Wang" userId="S::ts.wang@mail.utoronto.ca::3ba0b54f-58dd-4f99-ba7c-585bc13f4e2c" providerId="AD" clId="Web-{63DB6401-1926-48BB-A245-21A7A048F8E2}" dt="2024-12-03T00:24:07.525" v="564" actId="20577"/>
          <ac:spMkLst>
            <pc:docMk/>
            <pc:sldMk cId="2838278727" sldId="270"/>
            <ac:spMk id="4" creationId="{78C23B9B-28C9-1445-B86C-3462ACD361A4}"/>
          </ac:spMkLst>
        </pc:spChg>
        <pc:picChg chg="add mod">
          <ac:chgData name="Yicheng Wang" userId="S::ts.wang@mail.utoronto.ca::3ba0b54f-58dd-4f99-ba7c-585bc13f4e2c" providerId="AD" clId="Web-{63DB6401-1926-48BB-A245-21A7A048F8E2}" dt="2024-12-02T19:12:11.816" v="361" actId="1076"/>
          <ac:picMkLst>
            <pc:docMk/>
            <pc:sldMk cId="2838278727" sldId="270"/>
            <ac:picMk id="5" creationId="{23FDC8A7-1D17-CEAE-0FA2-90A3E1D6214A}"/>
          </ac:picMkLst>
        </pc:picChg>
      </pc:sldChg>
      <pc:sldChg chg="modSp del mod modClrScheme chgLayout">
        <pc:chgData name="Yicheng Wang" userId="S::ts.wang@mail.utoronto.ca::3ba0b54f-58dd-4f99-ba7c-585bc13f4e2c" providerId="AD" clId="Web-{63DB6401-1926-48BB-A245-21A7A048F8E2}" dt="2024-12-03T01:21:52.176" v="923"/>
        <pc:sldMkLst>
          <pc:docMk/>
          <pc:sldMk cId="631677352" sldId="271"/>
        </pc:sldMkLst>
        <pc:spChg chg="mod ord">
          <ac:chgData name="Yicheng Wang" userId="S::ts.wang@mail.utoronto.ca::3ba0b54f-58dd-4f99-ba7c-585bc13f4e2c" providerId="AD" clId="Web-{63DB6401-1926-48BB-A245-21A7A048F8E2}" dt="2024-12-03T01:21:50.880" v="922" actId="20577"/>
          <ac:spMkLst>
            <pc:docMk/>
            <pc:sldMk cId="631677352" sldId="271"/>
            <ac:spMk id="2" creationId="{BB2CE644-CBF2-F44F-D6B8-35492FD5A3A1}"/>
          </ac:spMkLst>
        </pc:spChg>
      </pc:sldChg>
      <pc:sldChg chg="modSp del mod modClrScheme chgLayout">
        <pc:chgData name="Yicheng Wang" userId="S::ts.wang@mail.utoronto.ca::3ba0b54f-58dd-4f99-ba7c-585bc13f4e2c" providerId="AD" clId="Web-{63DB6401-1926-48BB-A245-21A7A048F8E2}" dt="2024-12-03T01:23:02.162" v="933"/>
        <pc:sldMkLst>
          <pc:docMk/>
          <pc:sldMk cId="4158894008" sldId="272"/>
        </pc:sldMkLst>
        <pc:spChg chg="mod ord">
          <ac:chgData name="Yicheng Wang" userId="S::ts.wang@mail.utoronto.ca::3ba0b54f-58dd-4f99-ba7c-585bc13f4e2c" providerId="AD" clId="Web-{63DB6401-1926-48BB-A245-21A7A048F8E2}" dt="2024-12-03T00:38:19.098" v="576"/>
          <ac:spMkLst>
            <pc:docMk/>
            <pc:sldMk cId="4158894008" sldId="272"/>
            <ac:spMk id="2" creationId="{75A44CEC-25E6-6A9A-2F5C-6047E40D7DCD}"/>
          </ac:spMkLst>
        </pc:spChg>
      </pc:sldChg>
      <pc:sldChg chg="addSp delSp modSp del mod setBg modClrScheme chgLayout">
        <pc:chgData name="Yicheng Wang" userId="S::ts.wang@mail.utoronto.ca::3ba0b54f-58dd-4f99-ba7c-585bc13f4e2c" providerId="AD" clId="Web-{63DB6401-1926-48BB-A245-21A7A048F8E2}" dt="2024-12-03T01:23:52.475" v="951"/>
        <pc:sldMkLst>
          <pc:docMk/>
          <pc:sldMk cId="1814190527" sldId="273"/>
        </pc:sldMkLst>
        <pc:spChg chg="del mod ord">
          <ac:chgData name="Yicheng Wang" userId="S::ts.wang@mail.utoronto.ca::3ba0b54f-58dd-4f99-ba7c-585bc13f4e2c" providerId="AD" clId="Web-{63DB6401-1926-48BB-A245-21A7A048F8E2}" dt="2024-12-03T01:23:38.897" v="949"/>
          <ac:spMkLst>
            <pc:docMk/>
            <pc:sldMk cId="1814190527" sldId="273"/>
            <ac:spMk id="2" creationId="{2A6DF0F5-2A95-FBDC-8900-0011E5383205}"/>
          </ac:spMkLst>
        </pc:spChg>
        <pc:spChg chg="del mod">
          <ac:chgData name="Yicheng Wang" userId="S::ts.wang@mail.utoronto.ca::3ba0b54f-58dd-4f99-ba7c-585bc13f4e2c" providerId="AD" clId="Web-{63DB6401-1926-48BB-A245-21A7A048F8E2}" dt="2024-12-03T01:23:36.303" v="948"/>
          <ac:spMkLst>
            <pc:docMk/>
            <pc:sldMk cId="1814190527" sldId="273"/>
            <ac:spMk id="4" creationId="{78C23B9B-28C9-1445-B86C-3462ACD361A4}"/>
          </ac:spMkLst>
        </pc:spChg>
        <pc:spChg chg="add mod">
          <ac:chgData name="Yicheng Wang" userId="S::ts.wang@mail.utoronto.ca::3ba0b54f-58dd-4f99-ba7c-585bc13f4e2c" providerId="AD" clId="Web-{63DB6401-1926-48BB-A245-21A7A048F8E2}" dt="2024-12-03T01:23:38.897" v="949"/>
          <ac:spMkLst>
            <pc:docMk/>
            <pc:sldMk cId="1814190527" sldId="273"/>
            <ac:spMk id="5" creationId="{525490B3-CDC3-4658-35DE-A329A53CCD85}"/>
          </ac:spMkLst>
        </pc:spChg>
      </pc:sldChg>
      <pc:sldChg chg="addSp delSp modSp mod setBg modClrScheme delDesignElem chgLayout">
        <pc:chgData name="Yicheng Wang" userId="S::ts.wang@mail.utoronto.ca::3ba0b54f-58dd-4f99-ba7c-585bc13f4e2c" providerId="AD" clId="Web-{63DB6401-1926-48BB-A245-21A7A048F8E2}" dt="2024-12-03T01:17:39.705" v="891"/>
        <pc:sldMkLst>
          <pc:docMk/>
          <pc:sldMk cId="871317626" sldId="274"/>
        </pc:sldMkLst>
        <pc:spChg chg="mod ord">
          <ac:chgData name="Yicheng Wang" userId="S::ts.wang@mail.utoronto.ca::3ba0b54f-58dd-4f99-ba7c-585bc13f4e2c" providerId="AD" clId="Web-{63DB6401-1926-48BB-A245-21A7A048F8E2}" dt="2024-12-03T00:54:05.813" v="683" actId="1076"/>
          <ac:spMkLst>
            <pc:docMk/>
            <pc:sldMk cId="871317626" sldId="274"/>
            <ac:spMk id="2" creationId="{3170DCE7-76AC-7E6E-2FDE-F806C0EBAF7E}"/>
          </ac:spMkLst>
        </pc:spChg>
        <pc:spChg chg="del">
          <ac:chgData name="Yicheng Wang" userId="S::ts.wang@mail.utoronto.ca::3ba0b54f-58dd-4f99-ba7c-585bc13f4e2c" providerId="AD" clId="Web-{63DB6401-1926-48BB-A245-21A7A048F8E2}" dt="2024-12-03T00:45:32.994" v="639"/>
          <ac:spMkLst>
            <pc:docMk/>
            <pc:sldMk cId="871317626" sldId="274"/>
            <ac:spMk id="3" creationId="{3574541F-8152-998B-134A-29F42185573A}"/>
          </ac:spMkLst>
        </pc:spChg>
        <pc:spChg chg="del">
          <ac:chgData name="Yicheng Wang" userId="S::ts.wang@mail.utoronto.ca::3ba0b54f-58dd-4f99-ba7c-585bc13f4e2c" providerId="AD" clId="Web-{63DB6401-1926-48BB-A245-21A7A048F8E2}" dt="2024-12-03T00:45:31.572" v="638"/>
          <ac:spMkLst>
            <pc:docMk/>
            <pc:sldMk cId="871317626" sldId="274"/>
            <ac:spMk id="4" creationId="{9148881B-2200-79B1-90D5-D5752365136B}"/>
          </ac:spMkLst>
        </pc:spChg>
        <pc:spChg chg="mod ord">
          <ac:chgData name="Yicheng Wang" userId="S::ts.wang@mail.utoronto.ca::3ba0b54f-58dd-4f99-ba7c-585bc13f4e2c" providerId="AD" clId="Web-{63DB6401-1926-48BB-A245-21A7A048F8E2}" dt="2024-12-03T00:53:14.906" v="675" actId="20577"/>
          <ac:spMkLst>
            <pc:docMk/>
            <pc:sldMk cId="871317626" sldId="274"/>
            <ac:spMk id="5" creationId="{9A5ED7DA-805A-C3FC-4C2C-A64B44428715}"/>
          </ac:spMkLst>
        </pc:spChg>
        <pc:spChg chg="add del">
          <ac:chgData name="Yicheng Wang" userId="S::ts.wang@mail.utoronto.ca::3ba0b54f-58dd-4f99-ba7c-585bc13f4e2c" providerId="AD" clId="Web-{63DB6401-1926-48BB-A245-21A7A048F8E2}" dt="2024-12-03T00:44:32.649" v="628"/>
          <ac:spMkLst>
            <pc:docMk/>
            <pc:sldMk cId="871317626" sldId="274"/>
            <ac:spMk id="11" creationId="{743AA782-23D1-4521-8CAD-47662984AA08}"/>
          </ac:spMkLst>
        </pc:spChg>
        <pc:spChg chg="add del">
          <ac:chgData name="Yicheng Wang" userId="S::ts.wang@mail.utoronto.ca::3ba0b54f-58dd-4f99-ba7c-585bc13f4e2c" providerId="AD" clId="Web-{63DB6401-1926-48BB-A245-21A7A048F8E2}" dt="2024-12-03T00:44:32.649" v="627"/>
          <ac:spMkLst>
            <pc:docMk/>
            <pc:sldMk cId="871317626" sldId="274"/>
            <ac:spMk id="13" creationId="{650D18FE-0824-4A46-B22C-A86B52E5780A}"/>
          </ac:spMkLst>
        </pc:spChg>
        <pc:picChg chg="mod">
          <ac:chgData name="Yicheng Wang" userId="S::ts.wang@mail.utoronto.ca::3ba0b54f-58dd-4f99-ba7c-585bc13f4e2c" providerId="AD" clId="Web-{63DB6401-1926-48BB-A245-21A7A048F8E2}" dt="2024-12-03T01:17:39.705" v="891"/>
          <ac:picMkLst>
            <pc:docMk/>
            <pc:sldMk cId="871317626" sldId="274"/>
            <ac:picMk id="6" creationId="{08920BB9-37C2-D9A7-3CCD-21664AEE251A}"/>
          </ac:picMkLst>
        </pc:picChg>
        <pc:picChg chg="add del mod">
          <ac:chgData name="Yicheng Wang" userId="S::ts.wang@mail.utoronto.ca::3ba0b54f-58dd-4f99-ba7c-585bc13f4e2c" providerId="AD" clId="Web-{63DB6401-1926-48BB-A245-21A7A048F8E2}" dt="2024-12-03T00:55:07.954" v="696"/>
          <ac:picMkLst>
            <pc:docMk/>
            <pc:sldMk cId="871317626" sldId="274"/>
            <ac:picMk id="8" creationId="{2288C3FB-66B0-A322-AA8B-4001C78D6B4A}"/>
          </ac:picMkLst>
        </pc:picChg>
      </pc:sldChg>
      <pc:sldChg chg="modSp mod setBg modClrScheme chgLayout">
        <pc:chgData name="Yicheng Wang" userId="S::ts.wang@mail.utoronto.ca::3ba0b54f-58dd-4f99-ba7c-585bc13f4e2c" providerId="AD" clId="Web-{63DB6401-1926-48BB-A245-21A7A048F8E2}" dt="2024-12-03T00:54:59.298" v="695"/>
        <pc:sldMkLst>
          <pc:docMk/>
          <pc:sldMk cId="3591463915" sldId="275"/>
        </pc:sldMkLst>
        <pc:spChg chg="mod ord">
          <ac:chgData name="Yicheng Wang" userId="S::ts.wang@mail.utoronto.ca::3ba0b54f-58dd-4f99-ba7c-585bc13f4e2c" providerId="AD" clId="Web-{63DB6401-1926-48BB-A245-21A7A048F8E2}" dt="2024-12-03T00:54:50.204" v="694" actId="20577"/>
          <ac:spMkLst>
            <pc:docMk/>
            <pc:sldMk cId="3591463915" sldId="275"/>
            <ac:spMk id="2" creationId="{F3A298FE-D946-3F24-7AF9-20C8B645504A}"/>
          </ac:spMkLst>
        </pc:spChg>
        <pc:spChg chg="mod">
          <ac:chgData name="Yicheng Wang" userId="S::ts.wang@mail.utoronto.ca::3ba0b54f-58dd-4f99-ba7c-585bc13f4e2c" providerId="AD" clId="Web-{63DB6401-1926-48BB-A245-21A7A048F8E2}" dt="2024-12-03T00:54:47.454" v="693" actId="20577"/>
          <ac:spMkLst>
            <pc:docMk/>
            <pc:sldMk cId="3591463915" sldId="275"/>
            <ac:spMk id="4" creationId="{78C23B9B-28C9-1445-B86C-3462ACD361A4}"/>
          </ac:spMkLst>
        </pc:spChg>
      </pc:sldChg>
      <pc:sldChg chg="modSp mod setBg modClrScheme chgLayout">
        <pc:chgData name="Yicheng Wang" userId="S::ts.wang@mail.utoronto.ca::3ba0b54f-58dd-4f99-ba7c-585bc13f4e2c" providerId="AD" clId="Web-{63DB6401-1926-48BB-A245-21A7A048F8E2}" dt="2024-12-03T01:05:12.118" v="763" actId="20577"/>
        <pc:sldMkLst>
          <pc:docMk/>
          <pc:sldMk cId="913816587" sldId="276"/>
        </pc:sldMkLst>
        <pc:spChg chg="mod ord">
          <ac:chgData name="Yicheng Wang" userId="S::ts.wang@mail.utoronto.ca::3ba0b54f-58dd-4f99-ba7c-585bc13f4e2c" providerId="AD" clId="Web-{63DB6401-1926-48BB-A245-21A7A048F8E2}" dt="2024-12-03T01:05:12.118" v="763" actId="20577"/>
          <ac:spMkLst>
            <pc:docMk/>
            <pc:sldMk cId="913816587" sldId="276"/>
            <ac:spMk id="2" creationId="{160CB226-46BD-990B-5CDC-BF9EAA4037DE}"/>
          </ac:spMkLst>
        </pc:spChg>
      </pc:sldChg>
      <pc:sldChg chg="modSp mod setBg modClrScheme chgLayout">
        <pc:chgData name="Yicheng Wang" userId="S::ts.wang@mail.utoronto.ca::3ba0b54f-58dd-4f99-ba7c-585bc13f4e2c" providerId="AD" clId="Web-{63DB6401-1926-48BB-A245-21A7A048F8E2}" dt="2024-12-03T01:05:09.664" v="762" actId="14100"/>
        <pc:sldMkLst>
          <pc:docMk/>
          <pc:sldMk cId="2244411341" sldId="278"/>
        </pc:sldMkLst>
        <pc:spChg chg="mod ord">
          <ac:chgData name="Yicheng Wang" userId="S::ts.wang@mail.utoronto.ca::3ba0b54f-58dd-4f99-ba7c-585bc13f4e2c" providerId="AD" clId="Web-{63DB6401-1926-48BB-A245-21A7A048F8E2}" dt="2024-12-03T01:05:09.664" v="762" actId="14100"/>
          <ac:spMkLst>
            <pc:docMk/>
            <pc:sldMk cId="2244411341" sldId="278"/>
            <ac:spMk id="6" creationId="{401F7C30-1D13-2036-7B64-2C2FA8CE3E66}"/>
          </ac:spMkLst>
        </pc:spChg>
      </pc:sldChg>
      <pc:sldChg chg="modSp mod setBg modClrScheme chgLayout">
        <pc:chgData name="Yicheng Wang" userId="S::ts.wang@mail.utoronto.ca::3ba0b54f-58dd-4f99-ba7c-585bc13f4e2c" providerId="AD" clId="Web-{63DB6401-1926-48BB-A245-21A7A048F8E2}" dt="2024-12-03T01:23:26.162" v="942"/>
        <pc:sldMkLst>
          <pc:docMk/>
          <pc:sldMk cId="1411921274" sldId="279"/>
        </pc:sldMkLst>
        <pc:spChg chg="mod ord">
          <ac:chgData name="Yicheng Wang" userId="S::ts.wang@mail.utoronto.ca::3ba0b54f-58dd-4f99-ba7c-585bc13f4e2c" providerId="AD" clId="Web-{63DB6401-1926-48BB-A245-21A7A048F8E2}" dt="2024-12-03T01:11:31.169" v="836" actId="20577"/>
          <ac:spMkLst>
            <pc:docMk/>
            <pc:sldMk cId="1411921274" sldId="279"/>
            <ac:spMk id="2" creationId="{EFF9CD42-3675-0E34-711C-BEE0EBBEBD4E}"/>
          </ac:spMkLst>
        </pc:spChg>
        <pc:picChg chg="mod">
          <ac:chgData name="Yicheng Wang" userId="S::ts.wang@mail.utoronto.ca::3ba0b54f-58dd-4f99-ba7c-585bc13f4e2c" providerId="AD" clId="Web-{63DB6401-1926-48BB-A245-21A7A048F8E2}" dt="2024-12-03T01:11:21.700" v="834" actId="1076"/>
          <ac:picMkLst>
            <pc:docMk/>
            <pc:sldMk cId="1411921274" sldId="279"/>
            <ac:picMk id="3" creationId="{FD6F95BE-7576-B37E-AFE5-A34BA20E9E45}"/>
          </ac:picMkLst>
        </pc:picChg>
      </pc:sldChg>
      <pc:sldChg chg="modSp mod setBg modClrScheme chgLayout">
        <pc:chgData name="Yicheng Wang" userId="S::ts.wang@mail.utoronto.ca::3ba0b54f-58dd-4f99-ba7c-585bc13f4e2c" providerId="AD" clId="Web-{63DB6401-1926-48BB-A245-21A7A048F8E2}" dt="2024-12-03T01:23:25.881" v="941"/>
        <pc:sldMkLst>
          <pc:docMk/>
          <pc:sldMk cId="4218517710" sldId="280"/>
        </pc:sldMkLst>
        <pc:spChg chg="mod ord">
          <ac:chgData name="Yicheng Wang" userId="S::ts.wang@mail.utoronto.ca::3ba0b54f-58dd-4f99-ba7c-585bc13f4e2c" providerId="AD" clId="Web-{63DB6401-1926-48BB-A245-21A7A048F8E2}" dt="2024-12-03T01:11:53.435" v="841" actId="1076"/>
          <ac:spMkLst>
            <pc:docMk/>
            <pc:sldMk cId="4218517710" sldId="280"/>
            <ac:spMk id="2" creationId="{EFF9CD42-3675-0E34-711C-BEE0EBBEBD4E}"/>
          </ac:spMkLst>
        </pc:spChg>
        <pc:picChg chg="mod">
          <ac:chgData name="Yicheng Wang" userId="S::ts.wang@mail.utoronto.ca::3ba0b54f-58dd-4f99-ba7c-585bc13f4e2c" providerId="AD" clId="Web-{63DB6401-1926-48BB-A245-21A7A048F8E2}" dt="2024-12-03T01:11:48.638" v="840" actId="1076"/>
          <ac:picMkLst>
            <pc:docMk/>
            <pc:sldMk cId="4218517710" sldId="280"/>
            <ac:picMk id="4" creationId="{92D0B85A-5309-0115-788F-4B6EEDCAF7E6}"/>
          </ac:picMkLst>
        </pc:picChg>
      </pc:sldChg>
      <pc:sldChg chg="modSp mod setBg modClrScheme chgLayout">
        <pc:chgData name="Yicheng Wang" userId="S::ts.wang@mail.utoronto.ca::3ba0b54f-58dd-4f99-ba7c-585bc13f4e2c" providerId="AD" clId="Web-{63DB6401-1926-48BB-A245-21A7A048F8E2}" dt="2024-12-03T01:23:25.725" v="940"/>
        <pc:sldMkLst>
          <pc:docMk/>
          <pc:sldMk cId="4097500862" sldId="281"/>
        </pc:sldMkLst>
        <pc:spChg chg="mod ord">
          <ac:chgData name="Yicheng Wang" userId="S::ts.wang@mail.utoronto.ca::3ba0b54f-58dd-4f99-ba7c-585bc13f4e2c" providerId="AD" clId="Web-{63DB6401-1926-48BB-A245-21A7A048F8E2}" dt="2024-12-03T01:12:02.857" v="844" actId="20577"/>
          <ac:spMkLst>
            <pc:docMk/>
            <pc:sldMk cId="4097500862" sldId="281"/>
            <ac:spMk id="2" creationId="{2D35F694-F732-978B-53E9-F0CD85A5BD77}"/>
          </ac:spMkLst>
        </pc:spChg>
        <pc:spChg chg="mod ord">
          <ac:chgData name="Yicheng Wang" userId="S::ts.wang@mail.utoronto.ca::3ba0b54f-58dd-4f99-ba7c-585bc13f4e2c" providerId="AD" clId="Web-{63DB6401-1926-48BB-A245-21A7A048F8E2}" dt="2024-12-03T01:13:16.889" v="857" actId="20577"/>
          <ac:spMkLst>
            <pc:docMk/>
            <pc:sldMk cId="4097500862" sldId="281"/>
            <ac:spMk id="3" creationId="{D18D219A-CAA4-1B71-F901-7A0CF531561A}"/>
          </ac:spMkLst>
        </pc:spChg>
      </pc:sldChg>
      <pc:sldChg chg="modSp mod setBg modClrScheme chgLayout">
        <pc:chgData name="Yicheng Wang" userId="S::ts.wang@mail.utoronto.ca::3ba0b54f-58dd-4f99-ba7c-585bc13f4e2c" providerId="AD" clId="Web-{63DB6401-1926-48BB-A245-21A7A048F8E2}" dt="2024-12-03T01:05:00.399" v="760" actId="14100"/>
        <pc:sldMkLst>
          <pc:docMk/>
          <pc:sldMk cId="3851200494" sldId="282"/>
        </pc:sldMkLst>
        <pc:spChg chg="mod ord">
          <ac:chgData name="Yicheng Wang" userId="S::ts.wang@mail.utoronto.ca::3ba0b54f-58dd-4f99-ba7c-585bc13f4e2c" providerId="AD" clId="Web-{63DB6401-1926-48BB-A245-21A7A048F8E2}" dt="2024-12-03T01:05:00.399" v="760" actId="14100"/>
          <ac:spMkLst>
            <pc:docMk/>
            <pc:sldMk cId="3851200494" sldId="282"/>
            <ac:spMk id="6" creationId="{401F7C30-1D13-2036-7B64-2C2FA8CE3E66}"/>
          </ac:spMkLst>
        </pc:spChg>
      </pc:sldChg>
      <pc:sldChg chg="modSp mod setBg modClrScheme chgLayout">
        <pc:chgData name="Yicheng Wang" userId="S::ts.wang@mail.utoronto.ca::3ba0b54f-58dd-4f99-ba7c-585bc13f4e2c" providerId="AD" clId="Web-{63DB6401-1926-48BB-A245-21A7A048F8E2}" dt="2024-12-03T01:23:25.584" v="939"/>
        <pc:sldMkLst>
          <pc:docMk/>
          <pc:sldMk cId="1085281534" sldId="283"/>
        </pc:sldMkLst>
        <pc:spChg chg="mod ord">
          <ac:chgData name="Yicheng Wang" userId="S::ts.wang@mail.utoronto.ca::3ba0b54f-58dd-4f99-ba7c-585bc13f4e2c" providerId="AD" clId="Web-{63DB6401-1926-48BB-A245-21A7A048F8E2}" dt="2024-12-03T01:12:35.451" v="849" actId="20577"/>
          <ac:spMkLst>
            <pc:docMk/>
            <pc:sldMk cId="1085281534" sldId="283"/>
            <ac:spMk id="2" creationId="{2D35F694-F732-978B-53E9-F0CD85A5BD77}"/>
          </ac:spMkLst>
        </pc:spChg>
        <pc:spChg chg="mod ord">
          <ac:chgData name="Yicheng Wang" userId="S::ts.wang@mail.utoronto.ca::3ba0b54f-58dd-4f99-ba7c-585bc13f4e2c" providerId="AD" clId="Web-{63DB6401-1926-48BB-A245-21A7A048F8E2}" dt="2024-12-03T01:13:29.467" v="860" actId="20577"/>
          <ac:spMkLst>
            <pc:docMk/>
            <pc:sldMk cId="1085281534" sldId="283"/>
            <ac:spMk id="3" creationId="{D18D219A-CAA4-1B71-F901-7A0CF531561A}"/>
          </ac:spMkLst>
        </pc:spChg>
      </pc:sldChg>
      <pc:sldChg chg="modSp del mod modClrScheme chgLayout">
        <pc:chgData name="Yicheng Wang" userId="S::ts.wang@mail.utoronto.ca::3ba0b54f-58dd-4f99-ba7c-585bc13f4e2c" providerId="AD" clId="Web-{63DB6401-1926-48BB-A245-21A7A048F8E2}" dt="2024-12-03T01:13:32.639" v="861"/>
        <pc:sldMkLst>
          <pc:docMk/>
          <pc:sldMk cId="3395803791" sldId="284"/>
        </pc:sldMkLst>
        <pc:spChg chg="mod ord">
          <ac:chgData name="Yicheng Wang" userId="S::ts.wang@mail.utoronto.ca::3ba0b54f-58dd-4f99-ba7c-585bc13f4e2c" providerId="AD" clId="Web-{63DB6401-1926-48BB-A245-21A7A048F8E2}" dt="2024-12-03T00:38:19.098" v="576"/>
          <ac:spMkLst>
            <pc:docMk/>
            <pc:sldMk cId="3395803791" sldId="284"/>
            <ac:spMk id="2" creationId="{647D3445-BD29-8CD1-7621-366A2CA5C282}"/>
          </ac:spMkLst>
        </pc:spChg>
        <pc:spChg chg="mod ord">
          <ac:chgData name="Yicheng Wang" userId="S::ts.wang@mail.utoronto.ca::3ba0b54f-58dd-4f99-ba7c-585bc13f4e2c" providerId="AD" clId="Web-{63DB6401-1926-48BB-A245-21A7A048F8E2}" dt="2024-12-03T00:38:19.098" v="576"/>
          <ac:spMkLst>
            <pc:docMk/>
            <pc:sldMk cId="3395803791" sldId="284"/>
            <ac:spMk id="3" creationId="{D860F6C5-C344-D0CD-EEAB-C1647D7264BA}"/>
          </ac:spMkLst>
        </pc:spChg>
      </pc:sldChg>
      <pc:sldChg chg="modSp mod setBg modClrScheme chgLayout">
        <pc:chgData name="Yicheng Wang" userId="S::ts.wang@mail.utoronto.ca::3ba0b54f-58dd-4f99-ba7c-585bc13f4e2c" providerId="AD" clId="Web-{63DB6401-1926-48BB-A245-21A7A048F8E2}" dt="2024-12-03T01:23:25.490" v="938"/>
        <pc:sldMkLst>
          <pc:docMk/>
          <pc:sldMk cId="3728399792" sldId="285"/>
        </pc:sldMkLst>
        <pc:spChg chg="mod ord">
          <ac:chgData name="Yicheng Wang" userId="S::ts.wang@mail.utoronto.ca::3ba0b54f-58dd-4f99-ba7c-585bc13f4e2c" providerId="AD" clId="Web-{63DB6401-1926-48BB-A245-21A7A048F8E2}" dt="2024-12-03T01:13:40.421" v="863" actId="20577"/>
          <ac:spMkLst>
            <pc:docMk/>
            <pc:sldMk cId="3728399792" sldId="285"/>
            <ac:spMk id="2" creationId="{E4CCB3FA-FD48-AE09-3435-26C669EFDA6E}"/>
          </ac:spMkLst>
        </pc:spChg>
        <pc:spChg chg="mod ord">
          <ac:chgData name="Yicheng Wang" userId="S::ts.wang@mail.utoronto.ca::3ba0b54f-58dd-4f99-ba7c-585bc13f4e2c" providerId="AD" clId="Web-{63DB6401-1926-48BB-A245-21A7A048F8E2}" dt="2024-12-03T01:14:21.280" v="865" actId="20577"/>
          <ac:spMkLst>
            <pc:docMk/>
            <pc:sldMk cId="3728399792" sldId="285"/>
            <ac:spMk id="3" creationId="{4B1BFD12-7403-1138-F915-5CAD165807F2}"/>
          </ac:spMkLst>
        </pc:spChg>
      </pc:sldChg>
      <pc:sldChg chg="modSp mod setBg modClrScheme chgLayout">
        <pc:chgData name="Yicheng Wang" userId="S::ts.wang@mail.utoronto.ca::3ba0b54f-58dd-4f99-ba7c-585bc13f4e2c" providerId="AD" clId="Web-{63DB6401-1926-48BB-A245-21A7A048F8E2}" dt="2024-12-03T01:23:25.318" v="937"/>
        <pc:sldMkLst>
          <pc:docMk/>
          <pc:sldMk cId="2104282293" sldId="286"/>
        </pc:sldMkLst>
        <pc:spChg chg="mod ord">
          <ac:chgData name="Yicheng Wang" userId="S::ts.wang@mail.utoronto.ca::3ba0b54f-58dd-4f99-ba7c-585bc13f4e2c" providerId="AD" clId="Web-{63DB6401-1926-48BB-A245-21A7A048F8E2}" dt="2024-12-03T01:20:36.644" v="908" actId="20577"/>
          <ac:spMkLst>
            <pc:docMk/>
            <pc:sldMk cId="2104282293" sldId="286"/>
            <ac:spMk id="2" creationId="{0189278E-881A-A896-16B7-25B2AA313F81}"/>
          </ac:spMkLst>
        </pc:spChg>
        <pc:spChg chg="mod ord">
          <ac:chgData name="Yicheng Wang" userId="S::ts.wang@mail.utoronto.ca::3ba0b54f-58dd-4f99-ba7c-585bc13f4e2c" providerId="AD" clId="Web-{63DB6401-1926-48BB-A245-21A7A048F8E2}" dt="2024-12-03T01:20:43.332" v="909" actId="20577"/>
          <ac:spMkLst>
            <pc:docMk/>
            <pc:sldMk cId="2104282293" sldId="286"/>
            <ac:spMk id="3" creationId="{58D91A3C-052B-4AB6-FBDA-BF2769202277}"/>
          </ac:spMkLst>
        </pc:spChg>
      </pc:sldChg>
      <pc:sldChg chg="modSp mod setBg modClrScheme chgLayout">
        <pc:chgData name="Yicheng Wang" userId="S::ts.wang@mail.utoronto.ca::3ba0b54f-58dd-4f99-ba7c-585bc13f4e2c" providerId="AD" clId="Web-{63DB6401-1926-48BB-A245-21A7A048F8E2}" dt="2024-12-03T01:08:17.010" v="797"/>
        <pc:sldMkLst>
          <pc:docMk/>
          <pc:sldMk cId="700060965" sldId="287"/>
        </pc:sldMkLst>
        <pc:spChg chg="mod ord">
          <ac:chgData name="Yicheng Wang" userId="S::ts.wang@mail.utoronto.ca::3ba0b54f-58dd-4f99-ba7c-585bc13f4e2c" providerId="AD" clId="Web-{63DB6401-1926-48BB-A245-21A7A048F8E2}" dt="2024-12-03T01:08:10.104" v="796" actId="20577"/>
          <ac:spMkLst>
            <pc:docMk/>
            <pc:sldMk cId="700060965" sldId="287"/>
            <ac:spMk id="2" creationId="{5FFF508F-BA3A-7065-D0E4-F7DF31B81859}"/>
          </ac:spMkLst>
        </pc:spChg>
        <pc:picChg chg="mod ord modCrop">
          <ac:chgData name="Yicheng Wang" userId="S::ts.wang@mail.utoronto.ca::3ba0b54f-58dd-4f99-ba7c-585bc13f4e2c" providerId="AD" clId="Web-{63DB6401-1926-48BB-A245-21A7A048F8E2}" dt="2024-12-03T01:08:04.745" v="794" actId="1076"/>
          <ac:picMkLst>
            <pc:docMk/>
            <pc:sldMk cId="700060965" sldId="287"/>
            <ac:picMk id="4" creationId="{A30F8A8B-F8E4-B2C9-FC17-125E075A7F47}"/>
          </ac:picMkLst>
        </pc:picChg>
      </pc:sldChg>
      <pc:sldChg chg="modSp mod setBg modClrScheme chgLayout">
        <pc:chgData name="Yicheng Wang" userId="S::ts.wang@mail.utoronto.ca::3ba0b54f-58dd-4f99-ba7c-585bc13f4e2c" providerId="AD" clId="Web-{63DB6401-1926-48BB-A245-21A7A048F8E2}" dt="2024-12-03T01:08:53.855" v="807"/>
        <pc:sldMkLst>
          <pc:docMk/>
          <pc:sldMk cId="507944694" sldId="288"/>
        </pc:sldMkLst>
        <pc:spChg chg="mod ord">
          <ac:chgData name="Yicheng Wang" userId="S::ts.wang@mail.utoronto.ca::3ba0b54f-58dd-4f99-ba7c-585bc13f4e2c" providerId="AD" clId="Web-{63DB6401-1926-48BB-A245-21A7A048F8E2}" dt="2024-12-03T01:08:48.651" v="806" actId="1076"/>
          <ac:spMkLst>
            <pc:docMk/>
            <pc:sldMk cId="507944694" sldId="288"/>
            <ac:spMk id="2" creationId="{D89A9362-EE69-1048-581D-5BB792AC1525}"/>
          </ac:spMkLst>
        </pc:spChg>
        <pc:picChg chg="mod ord">
          <ac:chgData name="Yicheng Wang" userId="S::ts.wang@mail.utoronto.ca::3ba0b54f-58dd-4f99-ba7c-585bc13f4e2c" providerId="AD" clId="Web-{63DB6401-1926-48BB-A245-21A7A048F8E2}" dt="2024-12-03T01:08:35.026" v="800" actId="1076"/>
          <ac:picMkLst>
            <pc:docMk/>
            <pc:sldMk cId="507944694" sldId="288"/>
            <ac:picMk id="6" creationId="{6EE77121-271E-1730-5948-507D83C3C1F9}"/>
          </ac:picMkLst>
        </pc:picChg>
      </pc:sldChg>
      <pc:sldChg chg="modSp mod setBg modClrScheme chgLayout">
        <pc:chgData name="Yicheng Wang" userId="S::ts.wang@mail.utoronto.ca::3ba0b54f-58dd-4f99-ba7c-585bc13f4e2c" providerId="AD" clId="Web-{63DB6401-1926-48BB-A245-21A7A048F8E2}" dt="2024-12-03T01:23:25.099" v="935"/>
        <pc:sldMkLst>
          <pc:docMk/>
          <pc:sldMk cId="4020671240" sldId="289"/>
        </pc:sldMkLst>
        <pc:spChg chg="mod ord">
          <ac:chgData name="Yicheng Wang" userId="S::ts.wang@mail.utoronto.ca::3ba0b54f-58dd-4f99-ba7c-585bc13f4e2c" providerId="AD" clId="Web-{63DB6401-1926-48BB-A245-21A7A048F8E2}" dt="2024-12-03T01:22:00.286" v="925" actId="20577"/>
          <ac:spMkLst>
            <pc:docMk/>
            <pc:sldMk cId="4020671240" sldId="289"/>
            <ac:spMk id="2" creationId="{666C8C87-52E1-4453-AEFE-30BF7A05CA98}"/>
          </ac:spMkLst>
        </pc:spChg>
        <pc:spChg chg="mod ord">
          <ac:chgData name="Yicheng Wang" userId="S::ts.wang@mail.utoronto.ca::3ba0b54f-58dd-4f99-ba7c-585bc13f4e2c" providerId="AD" clId="Web-{63DB6401-1926-48BB-A245-21A7A048F8E2}" dt="2024-12-03T01:23:00.037" v="932" actId="20577"/>
          <ac:spMkLst>
            <pc:docMk/>
            <pc:sldMk cId="4020671240" sldId="289"/>
            <ac:spMk id="3" creationId="{D4BB4661-3ED6-3EDD-F2E2-3B77431A227B}"/>
          </ac:spMkLst>
        </pc:spChg>
      </pc:sldChg>
      <pc:sldChg chg="addSp delSp modSp mod setBg modClrScheme delAnim chgLayout">
        <pc:chgData name="Yicheng Wang" userId="S::ts.wang@mail.utoronto.ca::3ba0b54f-58dd-4f99-ba7c-585bc13f4e2c" providerId="AD" clId="Web-{63DB6401-1926-48BB-A245-21A7A048F8E2}" dt="2024-12-03T01:06:41.056" v="779"/>
        <pc:sldMkLst>
          <pc:docMk/>
          <pc:sldMk cId="3761977941" sldId="290"/>
        </pc:sldMkLst>
        <pc:spChg chg="mod ord">
          <ac:chgData name="Yicheng Wang" userId="S::ts.wang@mail.utoronto.ca::3ba0b54f-58dd-4f99-ba7c-585bc13f4e2c" providerId="AD" clId="Web-{63DB6401-1926-48BB-A245-21A7A048F8E2}" dt="2024-12-03T01:06:37.353" v="778" actId="20577"/>
          <ac:spMkLst>
            <pc:docMk/>
            <pc:sldMk cId="3761977941" sldId="290"/>
            <ac:spMk id="2" creationId="{A7FF71F3-652D-7BB3-75B7-B126A02D22DC}"/>
          </ac:spMkLst>
        </pc:spChg>
        <pc:spChg chg="del">
          <ac:chgData name="Yicheng Wang" userId="S::ts.wang@mail.utoronto.ca::3ba0b54f-58dd-4f99-ba7c-585bc13f4e2c" providerId="AD" clId="Web-{63DB6401-1926-48BB-A245-21A7A048F8E2}" dt="2024-12-02T23:53:13.324" v="531"/>
          <ac:spMkLst>
            <pc:docMk/>
            <pc:sldMk cId="3761977941" sldId="290"/>
            <ac:spMk id="6" creationId="{D9E9DB6D-EB48-D918-F8EA-9038CF107CCF}"/>
          </ac:spMkLst>
        </pc:spChg>
        <pc:spChg chg="del">
          <ac:chgData name="Yicheng Wang" userId="S::ts.wang@mail.utoronto.ca::3ba0b54f-58dd-4f99-ba7c-585bc13f4e2c" providerId="AD" clId="Web-{63DB6401-1926-48BB-A245-21A7A048F8E2}" dt="2024-12-02T23:53:11.605" v="530"/>
          <ac:spMkLst>
            <pc:docMk/>
            <pc:sldMk cId="3761977941" sldId="290"/>
            <ac:spMk id="7" creationId="{1673673D-0C98-3D61-31E0-E360F2CCDB7D}"/>
          </ac:spMkLst>
        </pc:spChg>
        <pc:spChg chg="del">
          <ac:chgData name="Yicheng Wang" userId="S::ts.wang@mail.utoronto.ca::3ba0b54f-58dd-4f99-ba7c-585bc13f4e2c" providerId="AD" clId="Web-{63DB6401-1926-48BB-A245-21A7A048F8E2}" dt="2024-12-02T23:53:14.636" v="532"/>
          <ac:spMkLst>
            <pc:docMk/>
            <pc:sldMk cId="3761977941" sldId="290"/>
            <ac:spMk id="8" creationId="{CC768F1F-F367-25BD-240B-3F82D48A7B03}"/>
          </ac:spMkLst>
        </pc:spChg>
        <pc:spChg chg="del">
          <ac:chgData name="Yicheng Wang" userId="S::ts.wang@mail.utoronto.ca::3ba0b54f-58dd-4f99-ba7c-585bc13f4e2c" providerId="AD" clId="Web-{63DB6401-1926-48BB-A245-21A7A048F8E2}" dt="2024-12-02T23:53:17.840" v="534"/>
          <ac:spMkLst>
            <pc:docMk/>
            <pc:sldMk cId="3761977941" sldId="290"/>
            <ac:spMk id="9" creationId="{FA9A593E-F21D-91AC-8971-FEE8222E5BD2}"/>
          </ac:spMkLst>
        </pc:spChg>
        <pc:spChg chg="add del mod">
          <ac:chgData name="Yicheng Wang" userId="S::ts.wang@mail.utoronto.ca::3ba0b54f-58dd-4f99-ba7c-585bc13f4e2c" providerId="AD" clId="Web-{63DB6401-1926-48BB-A245-21A7A048F8E2}" dt="2024-12-02T23:53:09.543" v="529"/>
          <ac:spMkLst>
            <pc:docMk/>
            <pc:sldMk cId="3761977941" sldId="290"/>
            <ac:spMk id="10" creationId="{B8E6EA46-220A-801C-852E-2AAB0AFC6C31}"/>
          </ac:spMkLst>
        </pc:spChg>
        <pc:picChg chg="add del mod">
          <ac:chgData name="Yicheng Wang" userId="S::ts.wang@mail.utoronto.ca::3ba0b54f-58dd-4f99-ba7c-585bc13f4e2c" providerId="AD" clId="Web-{63DB6401-1926-48BB-A245-21A7A048F8E2}" dt="2024-12-03T00:33:50.095" v="565"/>
          <ac:picMkLst>
            <pc:docMk/>
            <pc:sldMk cId="3761977941" sldId="290"/>
            <ac:picMk id="3" creationId="{3B0A4553-2F43-EC8D-9951-A2A5622007DD}"/>
          </ac:picMkLst>
        </pc:picChg>
        <pc:picChg chg="del">
          <ac:chgData name="Yicheng Wang" userId="S::ts.wang@mail.utoronto.ca::3ba0b54f-58dd-4f99-ba7c-585bc13f4e2c" providerId="AD" clId="Web-{63DB6401-1926-48BB-A245-21A7A048F8E2}" dt="2024-12-02T23:52:55.511" v="524"/>
          <ac:picMkLst>
            <pc:docMk/>
            <pc:sldMk cId="3761977941" sldId="290"/>
            <ac:picMk id="4" creationId="{55BB5C90-94AA-E218-FE4E-363C2E45B3CD}"/>
          </ac:picMkLst>
        </pc:picChg>
        <pc:picChg chg="add mod">
          <ac:chgData name="Yicheng Wang" userId="S::ts.wang@mail.utoronto.ca::3ba0b54f-58dd-4f99-ba7c-585bc13f4e2c" providerId="AD" clId="Web-{63DB6401-1926-48BB-A245-21A7A048F8E2}" dt="2024-12-03T00:34:08.158" v="570" actId="1076"/>
          <ac:picMkLst>
            <pc:docMk/>
            <pc:sldMk cId="3761977941" sldId="290"/>
            <ac:picMk id="4" creationId="{C16D94A5-BCAB-4536-7E4A-A3DFC1B9AC8F}"/>
          </ac:picMkLst>
        </pc:picChg>
      </pc:sldChg>
      <pc:sldChg chg="addSp delSp modSp mod setBg modClrScheme addAnim delAnim chgLayout">
        <pc:chgData name="Yicheng Wang" userId="S::ts.wang@mail.utoronto.ca::3ba0b54f-58dd-4f99-ba7c-585bc13f4e2c" providerId="AD" clId="Web-{63DB6401-1926-48BB-A245-21A7A048F8E2}" dt="2024-12-03T01:06:58.041" v="783"/>
        <pc:sldMkLst>
          <pc:docMk/>
          <pc:sldMk cId="1787138269" sldId="291"/>
        </pc:sldMkLst>
        <pc:spChg chg="mod ord">
          <ac:chgData name="Yicheng Wang" userId="S::ts.wang@mail.utoronto.ca::3ba0b54f-58dd-4f99-ba7c-585bc13f4e2c" providerId="AD" clId="Web-{63DB6401-1926-48BB-A245-21A7A048F8E2}" dt="2024-12-03T01:06:53.041" v="782" actId="20577"/>
          <ac:spMkLst>
            <pc:docMk/>
            <pc:sldMk cId="1787138269" sldId="291"/>
            <ac:spMk id="2" creationId="{4091E761-34DE-8EE4-CA6E-D6AD4CACD074}"/>
          </ac:spMkLst>
        </pc:spChg>
        <pc:spChg chg="add del mod">
          <ac:chgData name="Yicheng Wang" userId="S::ts.wang@mail.utoronto.ca::3ba0b54f-58dd-4f99-ba7c-585bc13f4e2c" providerId="AD" clId="Web-{63DB6401-1926-48BB-A245-21A7A048F8E2}" dt="2024-12-02T23:54:37.107" v="544"/>
          <ac:spMkLst>
            <pc:docMk/>
            <pc:sldMk cId="1787138269" sldId="291"/>
            <ac:spMk id="5" creationId="{86274639-5EF8-BF73-A2AC-DEB2612A33EA}"/>
          </ac:spMkLst>
        </pc:spChg>
        <pc:picChg chg="del">
          <ac:chgData name="Yicheng Wang" userId="S::ts.wang@mail.utoronto.ca::3ba0b54f-58dd-4f99-ba7c-585bc13f4e2c" providerId="AD" clId="Web-{63DB6401-1926-48BB-A245-21A7A048F8E2}" dt="2024-12-02T23:53:40.527" v="541"/>
          <ac:picMkLst>
            <pc:docMk/>
            <pc:sldMk cId="1787138269" sldId="291"/>
            <ac:picMk id="4" creationId="{8344E47B-09C4-D927-A449-6B8E98841166}"/>
          </ac:picMkLst>
        </pc:picChg>
        <pc:picChg chg="add del mod">
          <ac:chgData name="Yicheng Wang" userId="S::ts.wang@mail.utoronto.ca::3ba0b54f-58dd-4f99-ba7c-585bc13f4e2c" providerId="AD" clId="Web-{63DB6401-1926-48BB-A245-21A7A048F8E2}" dt="2024-12-02T23:54:33.748" v="543"/>
          <ac:picMkLst>
            <pc:docMk/>
            <pc:sldMk cId="1787138269" sldId="291"/>
            <ac:picMk id="6" creationId="{53024979-7E67-F85C-41A8-0C250D23D3C4}"/>
          </ac:picMkLst>
        </pc:picChg>
        <pc:picChg chg="add mod ord">
          <ac:chgData name="Yicheng Wang" userId="S::ts.wang@mail.utoronto.ca::3ba0b54f-58dd-4f99-ba7c-585bc13f4e2c" providerId="AD" clId="Web-{63DB6401-1926-48BB-A245-21A7A048F8E2}" dt="2024-12-03T00:38:19.098" v="576"/>
          <ac:picMkLst>
            <pc:docMk/>
            <pc:sldMk cId="1787138269" sldId="291"/>
            <ac:picMk id="7" creationId="{51A2C0CC-AA6E-ED80-1ED1-795EFF27B56E}"/>
          </ac:picMkLst>
        </pc:picChg>
      </pc:sldChg>
      <pc:sldChg chg="modSp mod setBg modClrScheme chgLayout">
        <pc:chgData name="Yicheng Wang" userId="S::ts.wang@mail.utoronto.ca::3ba0b54f-58dd-4f99-ba7c-585bc13f4e2c" providerId="AD" clId="Web-{63DB6401-1926-48BB-A245-21A7A048F8E2}" dt="2024-12-03T01:05:34.852" v="769" actId="20577"/>
        <pc:sldMkLst>
          <pc:docMk/>
          <pc:sldMk cId="795076317" sldId="292"/>
        </pc:sldMkLst>
        <pc:spChg chg="mod ord">
          <ac:chgData name="Yicheng Wang" userId="S::ts.wang@mail.utoronto.ca::3ba0b54f-58dd-4f99-ba7c-585bc13f4e2c" providerId="AD" clId="Web-{63DB6401-1926-48BB-A245-21A7A048F8E2}" dt="2024-12-03T01:05:34.852" v="769" actId="20577"/>
          <ac:spMkLst>
            <pc:docMk/>
            <pc:sldMk cId="795076317" sldId="292"/>
            <ac:spMk id="2" creationId="{30A366D5-F864-93F0-78C6-7438C3F3F8C7}"/>
          </ac:spMkLst>
        </pc:spChg>
        <pc:picChg chg="mod ord">
          <ac:chgData name="Yicheng Wang" userId="S::ts.wang@mail.utoronto.ca::3ba0b54f-58dd-4f99-ba7c-585bc13f4e2c" providerId="AD" clId="Web-{63DB6401-1926-48BB-A245-21A7A048F8E2}" dt="2024-12-03T01:00:01.364" v="721" actId="1076"/>
          <ac:picMkLst>
            <pc:docMk/>
            <pc:sldMk cId="795076317" sldId="292"/>
            <ac:picMk id="4" creationId="{63B78C88-94B4-657B-483F-F6399F48D469}"/>
          </ac:picMkLst>
        </pc:picChg>
      </pc:sldChg>
      <pc:sldChg chg="modSp mod setBg modClrScheme chgLayout">
        <pc:chgData name="Yicheng Wang" userId="S::ts.wang@mail.utoronto.ca::3ba0b54f-58dd-4f99-ba7c-585bc13f4e2c" providerId="AD" clId="Web-{63DB6401-1926-48BB-A245-21A7A048F8E2}" dt="2024-12-03T01:05:22.024" v="766" actId="20577"/>
        <pc:sldMkLst>
          <pc:docMk/>
          <pc:sldMk cId="4003064023" sldId="293"/>
        </pc:sldMkLst>
        <pc:spChg chg="mod ord">
          <ac:chgData name="Yicheng Wang" userId="S::ts.wang@mail.utoronto.ca::3ba0b54f-58dd-4f99-ba7c-585bc13f4e2c" providerId="AD" clId="Web-{63DB6401-1926-48BB-A245-21A7A048F8E2}" dt="2024-12-03T01:05:22.024" v="766" actId="20577"/>
          <ac:spMkLst>
            <pc:docMk/>
            <pc:sldMk cId="4003064023" sldId="293"/>
            <ac:spMk id="2" creationId="{85C24049-547A-2C5A-64F9-DA763894C500}"/>
          </ac:spMkLst>
        </pc:spChg>
        <pc:picChg chg="mod ord">
          <ac:chgData name="Yicheng Wang" userId="S::ts.wang@mail.utoronto.ca::3ba0b54f-58dd-4f99-ba7c-585bc13f4e2c" providerId="AD" clId="Web-{63DB6401-1926-48BB-A245-21A7A048F8E2}" dt="2024-12-03T01:00:17.083" v="722" actId="1076"/>
          <ac:picMkLst>
            <pc:docMk/>
            <pc:sldMk cId="4003064023" sldId="293"/>
            <ac:picMk id="4" creationId="{C77E9FCE-A328-12E5-EAE1-2C0CD3AF2ACF}"/>
          </ac:picMkLst>
        </pc:picChg>
      </pc:sldChg>
      <pc:sldChg chg="addSp delSp modSp mod setBg modClrScheme chgLayout">
        <pc:chgData name="Yicheng Wang" userId="S::ts.wang@mail.utoronto.ca::3ba0b54f-58dd-4f99-ba7c-585bc13f4e2c" providerId="AD" clId="Web-{63DB6401-1926-48BB-A245-21A7A048F8E2}" dt="2024-12-03T01:05:27.321" v="767" actId="20577"/>
        <pc:sldMkLst>
          <pc:docMk/>
          <pc:sldMk cId="3401450595" sldId="294"/>
        </pc:sldMkLst>
        <pc:spChg chg="mod ord">
          <ac:chgData name="Yicheng Wang" userId="S::ts.wang@mail.utoronto.ca::3ba0b54f-58dd-4f99-ba7c-585bc13f4e2c" providerId="AD" clId="Web-{63DB6401-1926-48BB-A245-21A7A048F8E2}" dt="2024-12-03T01:05:27.321" v="767" actId="20577"/>
          <ac:spMkLst>
            <pc:docMk/>
            <pc:sldMk cId="3401450595" sldId="294"/>
            <ac:spMk id="2" creationId="{A6D5B329-DA37-D592-B753-FC0C8001062F}"/>
          </ac:spMkLst>
        </pc:spChg>
        <pc:spChg chg="add del">
          <ac:chgData name="Yicheng Wang" userId="S::ts.wang@mail.utoronto.ca::3ba0b54f-58dd-4f99-ba7c-585bc13f4e2c" providerId="AD" clId="Web-{63DB6401-1926-48BB-A245-21A7A048F8E2}" dt="2024-12-03T01:01:06.365" v="733"/>
          <ac:spMkLst>
            <pc:docMk/>
            <pc:sldMk cId="3401450595" sldId="294"/>
            <ac:spMk id="9" creationId="{D4771268-CB57-404A-9271-370EB28F6090}"/>
          </ac:spMkLst>
        </pc:spChg>
        <pc:picChg chg="mod ord">
          <ac:chgData name="Yicheng Wang" userId="S::ts.wang@mail.utoronto.ca::3ba0b54f-58dd-4f99-ba7c-585bc13f4e2c" providerId="AD" clId="Web-{63DB6401-1926-48BB-A245-21A7A048F8E2}" dt="2024-12-03T01:01:10.177" v="735" actId="1076"/>
          <ac:picMkLst>
            <pc:docMk/>
            <pc:sldMk cId="3401450595" sldId="294"/>
            <ac:picMk id="4" creationId="{02D2947D-2F6C-7B04-212D-52372E9F971C}"/>
          </ac:picMkLst>
        </pc:picChg>
      </pc:sldChg>
      <pc:sldChg chg="modSp mod setBg modClrScheme chgLayout">
        <pc:chgData name="Yicheng Wang" userId="S::ts.wang@mail.utoronto.ca::3ba0b54f-58dd-4f99-ba7c-585bc13f4e2c" providerId="AD" clId="Web-{63DB6401-1926-48BB-A245-21A7A048F8E2}" dt="2024-12-03T01:05:18.915" v="765" actId="20577"/>
        <pc:sldMkLst>
          <pc:docMk/>
          <pc:sldMk cId="1207380022" sldId="295"/>
        </pc:sldMkLst>
        <pc:spChg chg="mod ord">
          <ac:chgData name="Yicheng Wang" userId="S::ts.wang@mail.utoronto.ca::3ba0b54f-58dd-4f99-ba7c-585bc13f4e2c" providerId="AD" clId="Web-{63DB6401-1926-48BB-A245-21A7A048F8E2}" dt="2024-12-03T01:05:18.915" v="765" actId="20577"/>
          <ac:spMkLst>
            <pc:docMk/>
            <pc:sldMk cId="1207380022" sldId="295"/>
            <ac:spMk id="2" creationId="{EEB42D52-A9D3-4A46-A1F4-5F86FE5E7854}"/>
          </ac:spMkLst>
        </pc:spChg>
        <pc:picChg chg="mod ord">
          <ac:chgData name="Yicheng Wang" userId="S::ts.wang@mail.utoronto.ca::3ba0b54f-58dd-4f99-ba7c-585bc13f4e2c" providerId="AD" clId="Web-{63DB6401-1926-48BB-A245-21A7A048F8E2}" dt="2024-12-03T01:00:52.239" v="730" actId="1076"/>
          <ac:picMkLst>
            <pc:docMk/>
            <pc:sldMk cId="1207380022" sldId="295"/>
            <ac:picMk id="4" creationId="{2FB2B034-CAA3-B003-FB79-7837A7CFB194}"/>
          </ac:picMkLst>
        </pc:picChg>
      </pc:sldChg>
      <pc:sldChg chg="modSp mod setBg modClrScheme chgLayout">
        <pc:chgData name="Yicheng Wang" userId="S::ts.wang@mail.utoronto.ca::3ba0b54f-58dd-4f99-ba7c-585bc13f4e2c" providerId="AD" clId="Web-{63DB6401-1926-48BB-A245-21A7A048F8E2}" dt="2024-12-03T01:23:26.506" v="944"/>
        <pc:sldMkLst>
          <pc:docMk/>
          <pc:sldMk cId="1985261251" sldId="296"/>
        </pc:sldMkLst>
        <pc:spChg chg="mod ord">
          <ac:chgData name="Yicheng Wang" userId="S::ts.wang@mail.utoronto.ca::3ba0b54f-58dd-4f99-ba7c-585bc13f4e2c" providerId="AD" clId="Web-{63DB6401-1926-48BB-A245-21A7A048F8E2}" dt="2024-12-03T01:10:46.043" v="828" actId="1076"/>
          <ac:spMkLst>
            <pc:docMk/>
            <pc:sldMk cId="1985261251" sldId="296"/>
            <ac:spMk id="2" creationId="{D89A9362-EE69-1048-581D-5BB792AC1525}"/>
          </ac:spMkLst>
        </pc:spChg>
        <pc:picChg chg="mod ord">
          <ac:chgData name="Yicheng Wang" userId="S::ts.wang@mail.utoronto.ca::3ba0b54f-58dd-4f99-ba7c-585bc13f4e2c" providerId="AD" clId="Web-{63DB6401-1926-48BB-A245-21A7A048F8E2}" dt="2024-12-03T01:10:35.778" v="825" actId="1076"/>
          <ac:picMkLst>
            <pc:docMk/>
            <pc:sldMk cId="1985261251" sldId="296"/>
            <ac:picMk id="5" creationId="{60FDB121-D9A8-D99A-D213-652C254D6BCC}"/>
          </ac:picMkLst>
        </pc:picChg>
      </pc:sldChg>
      <pc:sldChg chg="modSp mod setBg modClrScheme chgLayout">
        <pc:chgData name="Yicheng Wang" userId="S::ts.wang@mail.utoronto.ca::3ba0b54f-58dd-4f99-ba7c-585bc13f4e2c" providerId="AD" clId="Web-{63DB6401-1926-48BB-A245-21A7A048F8E2}" dt="2024-12-03T01:10:13.262" v="817"/>
        <pc:sldMkLst>
          <pc:docMk/>
          <pc:sldMk cId="2431515981" sldId="297"/>
        </pc:sldMkLst>
        <pc:spChg chg="mod ord">
          <ac:chgData name="Yicheng Wang" userId="S::ts.wang@mail.utoronto.ca::3ba0b54f-58dd-4f99-ba7c-585bc13f4e2c" providerId="AD" clId="Web-{63DB6401-1926-48BB-A245-21A7A048F8E2}" dt="2024-12-03T01:10:09.621" v="816" actId="20577"/>
          <ac:spMkLst>
            <pc:docMk/>
            <pc:sldMk cId="2431515981" sldId="297"/>
            <ac:spMk id="2" creationId="{68A20163-613B-8742-6AC5-6602DDC69A2A}"/>
          </ac:spMkLst>
        </pc:spChg>
        <pc:picChg chg="mod ord">
          <ac:chgData name="Yicheng Wang" userId="S::ts.wang@mail.utoronto.ca::3ba0b54f-58dd-4f99-ba7c-585bc13f4e2c" providerId="AD" clId="Web-{63DB6401-1926-48BB-A245-21A7A048F8E2}" dt="2024-12-03T00:38:19.098" v="576"/>
          <ac:picMkLst>
            <pc:docMk/>
            <pc:sldMk cId="2431515981" sldId="297"/>
            <ac:picMk id="7" creationId="{1630A196-B7DD-DBF7-81E9-999A88B37874}"/>
          </ac:picMkLst>
        </pc:picChg>
      </pc:sldChg>
      <pc:sldChg chg="addSp modSp mod setBg modClrScheme chgLayout">
        <pc:chgData name="Yicheng Wang" userId="S::ts.wang@mail.utoronto.ca::3ba0b54f-58dd-4f99-ba7c-585bc13f4e2c" providerId="AD" clId="Web-{63DB6401-1926-48BB-A245-21A7A048F8E2}" dt="2024-12-03T01:20:10.878" v="903" actId="1076"/>
        <pc:sldMkLst>
          <pc:docMk/>
          <pc:sldMk cId="722336848" sldId="298"/>
        </pc:sldMkLst>
        <pc:spChg chg="mod ord">
          <ac:chgData name="Yicheng Wang" userId="S::ts.wang@mail.utoronto.ca::3ba0b54f-58dd-4f99-ba7c-585bc13f4e2c" providerId="AD" clId="Web-{63DB6401-1926-48BB-A245-21A7A048F8E2}" dt="2024-12-03T01:20:10.878" v="903" actId="1076"/>
          <ac:spMkLst>
            <pc:docMk/>
            <pc:sldMk cId="722336848" sldId="298"/>
            <ac:spMk id="2" creationId="{E4CCB3FA-FD48-AE09-3435-26C669EFDA6E}"/>
          </ac:spMkLst>
        </pc:spChg>
        <pc:picChg chg="mod">
          <ac:chgData name="Yicheng Wang" userId="S::ts.wang@mail.utoronto.ca::3ba0b54f-58dd-4f99-ba7c-585bc13f4e2c" providerId="AD" clId="Web-{63DB6401-1926-48BB-A245-21A7A048F8E2}" dt="2024-12-03T01:20:07.222" v="902" actId="1076"/>
          <ac:picMkLst>
            <pc:docMk/>
            <pc:sldMk cId="722336848" sldId="298"/>
            <ac:picMk id="3" creationId="{D62B1C8E-952C-C359-BB2A-304C5413B216}"/>
          </ac:picMkLst>
        </pc:picChg>
        <pc:picChg chg="add mod">
          <ac:chgData name="Yicheng Wang" userId="S::ts.wang@mail.utoronto.ca::3ba0b54f-58dd-4f99-ba7c-585bc13f4e2c" providerId="AD" clId="Web-{63DB6401-1926-48BB-A245-21A7A048F8E2}" dt="2024-12-03T01:15:38.297" v="875" actId="1076"/>
          <ac:picMkLst>
            <pc:docMk/>
            <pc:sldMk cId="722336848" sldId="298"/>
            <ac:picMk id="4" creationId="{792D015D-F617-EC65-79FD-D6E26989EBFB}"/>
          </ac:picMkLst>
        </pc:picChg>
        <pc:picChg chg="add mod">
          <ac:chgData name="Yicheng Wang" userId="S::ts.wang@mail.utoronto.ca::3ba0b54f-58dd-4f99-ba7c-585bc13f4e2c" providerId="AD" clId="Web-{63DB6401-1926-48BB-A245-21A7A048F8E2}" dt="2024-12-03T01:18:49.612" v="893" actId="1076"/>
          <ac:picMkLst>
            <pc:docMk/>
            <pc:sldMk cId="722336848" sldId="298"/>
            <ac:picMk id="5" creationId="{0DA8C5EF-736F-C115-CDE4-AFC7E3A3BF43}"/>
          </ac:picMkLst>
        </pc:picChg>
        <pc:picChg chg="add mod">
          <ac:chgData name="Yicheng Wang" userId="S::ts.wang@mail.utoronto.ca::3ba0b54f-58dd-4f99-ba7c-585bc13f4e2c" providerId="AD" clId="Web-{63DB6401-1926-48BB-A245-21A7A048F8E2}" dt="2024-12-03T01:19:56.784" v="898" actId="1076"/>
          <ac:picMkLst>
            <pc:docMk/>
            <pc:sldMk cId="722336848" sldId="298"/>
            <ac:picMk id="6" creationId="{268FF001-D93B-9319-C813-AD96E4433151}"/>
          </ac:picMkLst>
        </pc:picChg>
      </pc:sldChg>
      <pc:sldChg chg="addSp delSp modSp add replId">
        <pc:chgData name="Yicheng Wang" userId="S::ts.wang@mail.utoronto.ca::3ba0b54f-58dd-4f99-ba7c-585bc13f4e2c" providerId="AD" clId="Web-{63DB6401-1926-48BB-A245-21A7A048F8E2}" dt="2024-12-03T01:26:51.211" v="981" actId="1076"/>
        <pc:sldMkLst>
          <pc:docMk/>
          <pc:sldMk cId="2153482962" sldId="299"/>
        </pc:sldMkLst>
        <pc:picChg chg="add del mod">
          <ac:chgData name="Yicheng Wang" userId="S::ts.wang@mail.utoronto.ca::3ba0b54f-58dd-4f99-ba7c-585bc13f4e2c" providerId="AD" clId="Web-{63DB6401-1926-48BB-A245-21A7A048F8E2}" dt="2024-12-03T01:25:22.773" v="958"/>
          <ac:picMkLst>
            <pc:docMk/>
            <pc:sldMk cId="2153482962" sldId="299"/>
            <ac:picMk id="4" creationId="{2028F67E-76FF-F446-B5C0-2D8B23E0B7DC}"/>
          </ac:picMkLst>
        </pc:picChg>
        <pc:picChg chg="add del mod">
          <ac:chgData name="Yicheng Wang" userId="S::ts.wang@mail.utoronto.ca::3ba0b54f-58dd-4f99-ba7c-585bc13f4e2c" providerId="AD" clId="Web-{63DB6401-1926-48BB-A245-21A7A048F8E2}" dt="2024-12-03T01:25:51.820" v="966"/>
          <ac:picMkLst>
            <pc:docMk/>
            <pc:sldMk cId="2153482962" sldId="299"/>
            <ac:picMk id="6" creationId="{7287ADF3-0A75-CCE6-17BF-CE2073C98A7F}"/>
          </ac:picMkLst>
        </pc:picChg>
        <pc:picChg chg="add mod">
          <ac:chgData name="Yicheng Wang" userId="S::ts.wang@mail.utoronto.ca::3ba0b54f-58dd-4f99-ba7c-585bc13f4e2c" providerId="AD" clId="Web-{63DB6401-1926-48BB-A245-21A7A048F8E2}" dt="2024-12-03T01:26:51.211" v="981" actId="1076"/>
          <ac:picMkLst>
            <pc:docMk/>
            <pc:sldMk cId="2153482962" sldId="299"/>
            <ac:picMk id="7" creationId="{BCACD76F-4988-CFF9-A0F3-D2F81FD27EA8}"/>
          </ac:picMkLst>
        </pc:picChg>
        <pc:picChg chg="add mod">
          <ac:chgData name="Yicheng Wang" userId="S::ts.wang@mail.utoronto.ca::3ba0b54f-58dd-4f99-ba7c-585bc13f4e2c" providerId="AD" clId="Web-{63DB6401-1926-48BB-A245-21A7A048F8E2}" dt="2024-12-03T01:26:32.055" v="977" actId="1076"/>
          <ac:picMkLst>
            <pc:docMk/>
            <pc:sldMk cId="2153482962" sldId="299"/>
            <ac:picMk id="8" creationId="{649BBB5C-D1D3-1C01-F3BA-FF91BCE90032}"/>
          </ac:picMkLst>
        </pc:picChg>
        <pc:picChg chg="del">
          <ac:chgData name="Yicheng Wang" userId="S::ts.wang@mail.utoronto.ca::3ba0b54f-58dd-4f99-ba7c-585bc13f4e2c" providerId="AD" clId="Web-{63DB6401-1926-48BB-A245-21A7A048F8E2}" dt="2024-12-03T01:25:21.257" v="957"/>
          <ac:picMkLst>
            <pc:docMk/>
            <pc:sldMk cId="2153482962" sldId="299"/>
            <ac:picMk id="12" creationId="{CB9AA8C6-2742-8AC7-D56A-65454BFDA4DD}"/>
          </ac:picMkLst>
        </pc:picChg>
      </pc:sldChg>
      <pc:sldChg chg="addSp delSp modSp new mod setBg">
        <pc:chgData name="Yicheng Wang" userId="S::ts.wang@mail.utoronto.ca::3ba0b54f-58dd-4f99-ba7c-585bc13f4e2c" providerId="AD" clId="Web-{63DB6401-1926-48BB-A245-21A7A048F8E2}" dt="2024-12-03T01:38:03.454" v="1022" actId="1076"/>
        <pc:sldMkLst>
          <pc:docMk/>
          <pc:sldMk cId="1234947722" sldId="300"/>
        </pc:sldMkLst>
        <pc:spChg chg="mod">
          <ac:chgData name="Yicheng Wang" userId="S::ts.wang@mail.utoronto.ca::3ba0b54f-58dd-4f99-ba7c-585bc13f4e2c" providerId="AD" clId="Web-{63DB6401-1926-48BB-A245-21A7A048F8E2}" dt="2024-12-03T01:30:42.667" v="998" actId="1076"/>
          <ac:spMkLst>
            <pc:docMk/>
            <pc:sldMk cId="1234947722" sldId="300"/>
            <ac:spMk id="2" creationId="{EDBA8597-718B-BC3B-6290-2A8CBED8240D}"/>
          </ac:spMkLst>
        </pc:spChg>
        <pc:spChg chg="del">
          <ac:chgData name="Yicheng Wang" userId="S::ts.wang@mail.utoronto.ca::3ba0b54f-58dd-4f99-ba7c-585bc13f4e2c" providerId="AD" clId="Web-{63DB6401-1926-48BB-A245-21A7A048F8E2}" dt="2024-12-03T01:30:08.448" v="993"/>
          <ac:spMkLst>
            <pc:docMk/>
            <pc:sldMk cId="1234947722" sldId="300"/>
            <ac:spMk id="3" creationId="{396821B2-BBB3-7A8D-9083-10B7F577A53C}"/>
          </ac:spMkLst>
        </pc:spChg>
        <pc:picChg chg="add del mod modCrop">
          <ac:chgData name="Yicheng Wang" userId="S::ts.wang@mail.utoronto.ca::3ba0b54f-58dd-4f99-ba7c-585bc13f4e2c" providerId="AD" clId="Web-{63DB6401-1926-48BB-A245-21A7A048F8E2}" dt="2024-12-03T01:34:13.279" v="1007"/>
          <ac:picMkLst>
            <pc:docMk/>
            <pc:sldMk cId="1234947722" sldId="300"/>
            <ac:picMk id="4" creationId="{59445F6D-5F87-1384-27D9-45B8A2C337D7}"/>
          </ac:picMkLst>
        </pc:picChg>
        <pc:picChg chg="add mod">
          <ac:chgData name="Yicheng Wang" userId="S::ts.wang@mail.utoronto.ca::3ba0b54f-58dd-4f99-ba7c-585bc13f4e2c" providerId="AD" clId="Web-{63DB6401-1926-48BB-A245-21A7A048F8E2}" dt="2024-12-03T01:35:33.733" v="1019" actId="1076"/>
          <ac:picMkLst>
            <pc:docMk/>
            <pc:sldMk cId="1234947722" sldId="300"/>
            <ac:picMk id="5" creationId="{54D0710E-8D9A-25FF-225E-6A1E96963072}"/>
          </ac:picMkLst>
        </pc:picChg>
        <pc:picChg chg="add mod">
          <ac:chgData name="Yicheng Wang" userId="S::ts.wang@mail.utoronto.ca::3ba0b54f-58dd-4f99-ba7c-585bc13f4e2c" providerId="AD" clId="Web-{63DB6401-1926-48BB-A245-21A7A048F8E2}" dt="2024-12-03T01:35:29.530" v="1018" actId="1076"/>
          <ac:picMkLst>
            <pc:docMk/>
            <pc:sldMk cId="1234947722" sldId="300"/>
            <ac:picMk id="6" creationId="{B673EACE-D6C1-F6B4-D35F-82C183E7D544}"/>
          </ac:picMkLst>
        </pc:picChg>
        <pc:picChg chg="add mod">
          <ac:chgData name="Yicheng Wang" userId="S::ts.wang@mail.utoronto.ca::3ba0b54f-58dd-4f99-ba7c-585bc13f4e2c" providerId="AD" clId="Web-{63DB6401-1926-48BB-A245-21A7A048F8E2}" dt="2024-12-03T01:38:03.454" v="1022" actId="1076"/>
          <ac:picMkLst>
            <pc:docMk/>
            <pc:sldMk cId="1234947722" sldId="300"/>
            <ac:picMk id="7" creationId="{B77CF009-1000-9F78-4A45-0D2487E93A71}"/>
          </ac:picMkLst>
        </pc:picChg>
      </pc:sldChg>
      <pc:sldMasterChg chg="add del addSldLayout delSldLayout">
        <pc:chgData name="Yicheng Wang" userId="S::ts.wang@mail.utoronto.ca::3ba0b54f-58dd-4f99-ba7c-585bc13f4e2c" providerId="AD" clId="Web-{63DB6401-1926-48BB-A245-21A7A048F8E2}" dt="2024-12-03T00:38:19.098" v="576"/>
        <pc:sldMasterMkLst>
          <pc:docMk/>
          <pc:sldMasterMk cId="2460954070" sldId="2147483660"/>
        </pc:sldMasterMkLst>
        <pc:sldLayoutChg chg="add del">
          <pc:chgData name="Yicheng Wang" userId="S::ts.wang@mail.utoronto.ca::3ba0b54f-58dd-4f99-ba7c-585bc13f4e2c" providerId="AD" clId="Web-{63DB6401-1926-48BB-A245-21A7A048F8E2}" dt="2024-12-03T00:38:19.098" v="576"/>
          <pc:sldLayoutMkLst>
            <pc:docMk/>
            <pc:sldMasterMk cId="2460954070" sldId="2147483660"/>
            <pc:sldLayoutMk cId="2385387890" sldId="2147483661"/>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949138452" sldId="2147483662"/>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2591524520" sldId="2147483663"/>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1203092039" sldId="2147483664"/>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3733172339" sldId="2147483665"/>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3210312558" sldId="2147483666"/>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3146388984" sldId="2147483667"/>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3171841454" sldId="2147483668"/>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1718958274" sldId="2147483669"/>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2202905451" sldId="2147483670"/>
          </pc:sldLayoutMkLst>
        </pc:sldLayoutChg>
        <pc:sldLayoutChg chg="add del">
          <pc:chgData name="Yicheng Wang" userId="S::ts.wang@mail.utoronto.ca::3ba0b54f-58dd-4f99-ba7c-585bc13f4e2c" providerId="AD" clId="Web-{63DB6401-1926-48BB-A245-21A7A048F8E2}" dt="2024-12-03T00:38:19.098" v="576"/>
          <pc:sldLayoutMkLst>
            <pc:docMk/>
            <pc:sldMasterMk cId="2460954070" sldId="2147483660"/>
            <pc:sldLayoutMk cId="3479445657" sldId="2147483671"/>
          </pc:sldLayoutMkLst>
        </pc:sldLayoutChg>
      </pc:sldMasterChg>
      <pc:sldMasterChg chg="add del addSldLayout delSldLayout modSldLayout">
        <pc:chgData name="Yicheng Wang" userId="S::ts.wang@mail.utoronto.ca::3ba0b54f-58dd-4f99-ba7c-585bc13f4e2c" providerId="AD" clId="Web-{63DB6401-1926-48BB-A245-21A7A048F8E2}" dt="2024-12-03T00:38:19.098" v="576"/>
        <pc:sldMasterMkLst>
          <pc:docMk/>
          <pc:sldMasterMk cId="4010048537" sldId="2147483672"/>
        </pc:sldMasterMkLst>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15610036" sldId="2147483673"/>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798337492" sldId="2147483674"/>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583654647" sldId="2147483675"/>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936276993" sldId="2147483676"/>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3792594162" sldId="2147483677"/>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381297050" sldId="2147483678"/>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666207202" sldId="2147483679"/>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3923849098" sldId="2147483680"/>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773486749" sldId="2147483681"/>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3167792021" sldId="2147483682"/>
          </pc:sldLayoutMkLst>
        </pc:sldLayoutChg>
        <pc:sldLayoutChg chg="add del mod replId">
          <pc:chgData name="Yicheng Wang" userId="S::ts.wang@mail.utoronto.ca::3ba0b54f-58dd-4f99-ba7c-585bc13f4e2c" providerId="AD" clId="Web-{63DB6401-1926-48BB-A245-21A7A048F8E2}" dt="2024-12-03T00:38:19.098" v="576"/>
          <pc:sldLayoutMkLst>
            <pc:docMk/>
            <pc:sldMasterMk cId="4010048537" sldId="2147483672"/>
            <pc:sldLayoutMk cId="3045015939" sldId="2147483683"/>
          </pc:sldLayoutMkLst>
        </pc:sldLayoutChg>
      </pc:sldMasterChg>
    </pc:docChg>
  </pc:docChgLst>
  <pc:docChgLst>
    <pc:chgData name="Dimitrios Gkiokmema" userId="S::dimitrios.gkiokmema@mail.utoronto.ca::4e138cdc-c6df-49b4-aec0-36ef060f3c57" providerId="AD" clId="Web-{598A1707-0AEF-27E8-5957-8D8896326359}"/>
    <pc:docChg chg="addSld delSld modSld sldOrd">
      <pc:chgData name="Dimitrios Gkiokmema" userId="S::dimitrios.gkiokmema@mail.utoronto.ca::4e138cdc-c6df-49b4-aec0-36ef060f3c57" providerId="AD" clId="Web-{598A1707-0AEF-27E8-5957-8D8896326359}" dt="2024-11-25T21:42:03.177" v="78" actId="1076"/>
      <pc:docMkLst>
        <pc:docMk/>
      </pc:docMkLst>
      <pc:sldChg chg="addSp delSp modSp">
        <pc:chgData name="Dimitrios Gkiokmema" userId="S::dimitrios.gkiokmema@mail.utoronto.ca::4e138cdc-c6df-49b4-aec0-36ef060f3c57" providerId="AD" clId="Web-{598A1707-0AEF-27E8-5957-8D8896326359}" dt="2024-11-25T21:42:03.177" v="78" actId="1076"/>
        <pc:sldMkLst>
          <pc:docMk/>
          <pc:sldMk cId="153934938" sldId="259"/>
        </pc:sldMkLst>
        <pc:spChg chg="add mod">
          <ac:chgData name="Dimitrios Gkiokmema" userId="S::dimitrios.gkiokmema@mail.utoronto.ca::4e138cdc-c6df-49b4-aec0-36ef060f3c57" providerId="AD" clId="Web-{598A1707-0AEF-27E8-5957-8D8896326359}" dt="2024-11-25T21:42:03.177" v="78" actId="1076"/>
          <ac:spMkLst>
            <pc:docMk/>
            <pc:sldMk cId="153934938" sldId="259"/>
            <ac:spMk id="3" creationId="{0155D222-F702-3DC1-F92A-50AEED1E6B3F}"/>
          </ac:spMkLst>
        </pc:spChg>
        <pc:spChg chg="add del">
          <ac:chgData name="Dimitrios Gkiokmema" userId="S::dimitrios.gkiokmema@mail.utoronto.ca::4e138cdc-c6df-49b4-aec0-36ef060f3c57" providerId="AD" clId="Web-{598A1707-0AEF-27E8-5957-8D8896326359}" dt="2024-11-25T21:31:51.639" v="1"/>
          <ac:spMkLst>
            <pc:docMk/>
            <pc:sldMk cId="153934938" sldId="259"/>
            <ac:spMk id="14" creationId="{F792D21E-5660-576C-6B82-48A3B9D61288}"/>
          </ac:spMkLst>
        </pc:spChg>
      </pc:sldChg>
      <pc:sldChg chg="mod modShow">
        <pc:chgData name="Dimitrios Gkiokmema" userId="S::dimitrios.gkiokmema@mail.utoronto.ca::4e138cdc-c6df-49b4-aec0-36ef060f3c57" providerId="AD" clId="Web-{598A1707-0AEF-27E8-5957-8D8896326359}" dt="2024-11-25T21:40:24.394" v="69"/>
        <pc:sldMkLst>
          <pc:docMk/>
          <pc:sldMk cId="1960204840" sldId="266"/>
        </pc:sldMkLst>
      </pc:sldChg>
      <pc:sldChg chg="addSp delSp modSp">
        <pc:chgData name="Dimitrios Gkiokmema" userId="S::dimitrios.gkiokmema@mail.utoronto.ca::4e138cdc-c6df-49b4-aec0-36ef060f3c57" providerId="AD" clId="Web-{598A1707-0AEF-27E8-5957-8D8896326359}" dt="2024-11-25T21:33:02.936" v="13" actId="1076"/>
        <pc:sldMkLst>
          <pc:docMk/>
          <pc:sldMk cId="913816587" sldId="276"/>
        </pc:sldMkLst>
        <pc:spChg chg="mod">
          <ac:chgData name="Dimitrios Gkiokmema" userId="S::dimitrios.gkiokmema@mail.utoronto.ca::4e138cdc-c6df-49b4-aec0-36ef060f3c57" providerId="AD" clId="Web-{598A1707-0AEF-27E8-5957-8D8896326359}" dt="2024-11-25T21:32:20.561" v="7" actId="20577"/>
          <ac:spMkLst>
            <pc:docMk/>
            <pc:sldMk cId="913816587" sldId="276"/>
            <ac:spMk id="2" creationId="{160CB226-46BD-990B-5CDC-BF9EAA4037DE}"/>
          </ac:spMkLst>
        </pc:spChg>
      </pc:sldChg>
      <pc:sldChg chg="modSp add del replId">
        <pc:chgData name="Dimitrios Gkiokmema" userId="S::dimitrios.gkiokmema@mail.utoronto.ca::4e138cdc-c6df-49b4-aec0-36ef060f3c57" providerId="AD" clId="Web-{598A1707-0AEF-27E8-5957-8D8896326359}" dt="2024-11-25T21:37:24.205" v="54"/>
        <pc:sldMkLst>
          <pc:docMk/>
          <pc:sldMk cId="2876936024" sldId="277"/>
        </pc:sldMkLst>
      </pc:sldChg>
      <pc:sldChg chg="addSp delSp modSp new ord">
        <pc:chgData name="Dimitrios Gkiokmema" userId="S::dimitrios.gkiokmema@mail.utoronto.ca::4e138cdc-c6df-49b4-aec0-36ef060f3c57" providerId="AD" clId="Web-{598A1707-0AEF-27E8-5957-8D8896326359}" dt="2024-11-25T21:39:25.597" v="68" actId="1076"/>
        <pc:sldMkLst>
          <pc:docMk/>
          <pc:sldMk cId="2244411341" sldId="278"/>
        </pc:sldMkLst>
        <pc:spChg chg="add mod">
          <ac:chgData name="Dimitrios Gkiokmema" userId="S::dimitrios.gkiokmema@mail.utoronto.ca::4e138cdc-c6df-49b4-aec0-36ef060f3c57" providerId="AD" clId="Web-{598A1707-0AEF-27E8-5957-8D8896326359}" dt="2024-11-25T21:39:25.597" v="68" actId="1076"/>
          <ac:spMkLst>
            <pc:docMk/>
            <pc:sldMk cId="2244411341" sldId="278"/>
            <ac:spMk id="6" creationId="{401F7C30-1D13-2036-7B64-2C2FA8CE3E66}"/>
          </ac:spMkLst>
        </pc:spChg>
      </pc:sldChg>
    </pc:docChg>
  </pc:docChgLst>
  <pc:docChgLst>
    <pc:chgData name="Yicheng Wang" userId="S::ts.wang@mail.utoronto.ca::3ba0b54f-58dd-4f99-ba7c-585bc13f4e2c" providerId="AD" clId="Web-{728801CE-2A01-1AE2-B726-19D74D12E11F}"/>
    <pc:docChg chg="modSld">
      <pc:chgData name="Yicheng Wang" userId="S::ts.wang@mail.utoronto.ca::3ba0b54f-58dd-4f99-ba7c-585bc13f4e2c" providerId="AD" clId="Web-{728801CE-2A01-1AE2-B726-19D74D12E11F}" dt="2024-12-03T16:34:07.050" v="15" actId="1076"/>
      <pc:docMkLst>
        <pc:docMk/>
      </pc:docMkLst>
      <pc:sldChg chg="addSp modSp">
        <pc:chgData name="Yicheng Wang" userId="S::ts.wang@mail.utoronto.ca::3ba0b54f-58dd-4f99-ba7c-585bc13f4e2c" providerId="AD" clId="Web-{728801CE-2A01-1AE2-B726-19D74D12E11F}" dt="2024-12-03T16:34:07.050" v="15" actId="1076"/>
        <pc:sldMkLst>
          <pc:docMk/>
          <pc:sldMk cId="109857222" sldId="256"/>
        </pc:sldMkLst>
        <pc:spChg chg="mod">
          <ac:chgData name="Yicheng Wang" userId="S::ts.wang@mail.utoronto.ca::3ba0b54f-58dd-4f99-ba7c-585bc13f4e2c" providerId="AD" clId="Web-{728801CE-2A01-1AE2-B726-19D74D12E11F}" dt="2024-12-03T16:34:07.050" v="15" actId="1076"/>
          <ac:spMkLst>
            <pc:docMk/>
            <pc:sldMk cId="109857222" sldId="256"/>
            <ac:spMk id="3" creationId="{00000000-0000-0000-0000-000000000000}"/>
          </ac:spMkLst>
        </pc:spChg>
        <pc:spChg chg="add mod">
          <ac:chgData name="Yicheng Wang" userId="S::ts.wang@mail.utoronto.ca::3ba0b54f-58dd-4f99-ba7c-585bc13f4e2c" providerId="AD" clId="Web-{728801CE-2A01-1AE2-B726-19D74D12E11F}" dt="2024-12-03T16:34:02.675" v="14" actId="1076"/>
          <ac:spMkLst>
            <pc:docMk/>
            <pc:sldMk cId="109857222" sldId="256"/>
            <ac:spMk id="4" creationId="{8AD01F99-2A40-56FA-6741-399B8BB8D347}"/>
          </ac:spMkLst>
        </pc:spChg>
      </pc:sldChg>
    </pc:docChg>
  </pc:docChgLst>
  <pc:docChgLst>
    <pc:chgData name="Dimitrios Gkiokmema" userId="S::dimitrios.gkiokmema@mail.utoronto.ca::4e138cdc-c6df-49b4-aec0-36ef060f3c57" providerId="AD" clId="Web-{0F7E8AAF-6691-D359-110A-7D374F41E11B}"/>
    <pc:docChg chg="addSld modSld">
      <pc:chgData name="Dimitrios Gkiokmema" userId="S::dimitrios.gkiokmema@mail.utoronto.ca::4e138cdc-c6df-49b4-aec0-36ef060f3c57" providerId="AD" clId="Web-{0F7E8AAF-6691-D359-110A-7D374F41E11B}" dt="2024-12-01T21:20:16.818" v="429"/>
      <pc:docMkLst>
        <pc:docMk/>
      </pc:docMkLst>
      <pc:sldChg chg="modSp">
        <pc:chgData name="Dimitrios Gkiokmema" userId="S::dimitrios.gkiokmema@mail.utoronto.ca::4e138cdc-c6df-49b4-aec0-36ef060f3c57" providerId="AD" clId="Web-{0F7E8AAF-6691-D359-110A-7D374F41E11B}" dt="2024-12-01T18:24:52.509" v="19" actId="1076"/>
        <pc:sldMkLst>
          <pc:docMk/>
          <pc:sldMk cId="153934938" sldId="259"/>
        </pc:sldMkLst>
        <pc:spChg chg="mod">
          <ac:chgData name="Dimitrios Gkiokmema" userId="S::dimitrios.gkiokmema@mail.utoronto.ca::4e138cdc-c6df-49b4-aec0-36ef060f3c57" providerId="AD" clId="Web-{0F7E8AAF-6691-D359-110A-7D374F41E11B}" dt="2024-12-01T18:24:45.306" v="18" actId="1076"/>
          <ac:spMkLst>
            <pc:docMk/>
            <pc:sldMk cId="153934938" sldId="259"/>
            <ac:spMk id="2" creationId="{160CB226-46BD-990B-5CDC-BF9EAA4037DE}"/>
          </ac:spMkLst>
        </pc:spChg>
        <pc:spChg chg="mod">
          <ac:chgData name="Dimitrios Gkiokmema" userId="S::dimitrios.gkiokmema@mail.utoronto.ca::4e138cdc-c6df-49b4-aec0-36ef060f3c57" providerId="AD" clId="Web-{0F7E8AAF-6691-D359-110A-7D374F41E11B}" dt="2024-12-01T18:24:52.509" v="19" actId="1076"/>
          <ac:spMkLst>
            <pc:docMk/>
            <pc:sldMk cId="153934938" sldId="259"/>
            <ac:spMk id="8" creationId="{C7E3DCE2-D175-E226-4131-D901ED13F2AD}"/>
          </ac:spMkLst>
        </pc:spChg>
        <pc:picChg chg="mod">
          <ac:chgData name="Dimitrios Gkiokmema" userId="S::dimitrios.gkiokmema@mail.utoronto.ca::4e138cdc-c6df-49b4-aec0-36ef060f3c57" providerId="AD" clId="Web-{0F7E8AAF-6691-D359-110A-7D374F41E11B}" dt="2024-12-01T18:24:40.306" v="17" actId="1076"/>
          <ac:picMkLst>
            <pc:docMk/>
            <pc:sldMk cId="153934938" sldId="259"/>
            <ac:picMk id="9" creationId="{58F06FF0-D9E6-F34A-F7E6-7DCAA6156898}"/>
          </ac:picMkLst>
        </pc:picChg>
      </pc:sldChg>
      <pc:sldChg chg="mod modShow">
        <pc:chgData name="Dimitrios Gkiokmema" userId="S::dimitrios.gkiokmema@mail.utoronto.ca::4e138cdc-c6df-49b4-aec0-36ef060f3c57" providerId="AD" clId="Web-{0F7E8AAF-6691-D359-110A-7D374F41E11B}" dt="2024-12-01T18:39:37.332" v="90"/>
        <pc:sldMkLst>
          <pc:docMk/>
          <pc:sldMk cId="3259332711" sldId="267"/>
        </pc:sldMkLst>
      </pc:sldChg>
      <pc:sldChg chg="mod modShow">
        <pc:chgData name="Dimitrios Gkiokmema" userId="S::dimitrios.gkiokmema@mail.utoronto.ca::4e138cdc-c6df-49b4-aec0-36ef060f3c57" providerId="AD" clId="Web-{0F7E8AAF-6691-D359-110A-7D374F41E11B}" dt="2024-12-01T21:20:16.818" v="429"/>
        <pc:sldMkLst>
          <pc:docMk/>
          <pc:sldMk cId="14167471" sldId="268"/>
        </pc:sldMkLst>
      </pc:sldChg>
      <pc:sldChg chg="addSp modSp">
        <pc:chgData name="Dimitrios Gkiokmema" userId="S::dimitrios.gkiokmema@mail.utoronto.ca::4e138cdc-c6df-49b4-aec0-36ef060f3c57" providerId="AD" clId="Web-{0F7E8AAF-6691-D359-110A-7D374F41E11B}" dt="2024-12-01T18:37:38.471" v="85" actId="14100"/>
        <pc:sldMkLst>
          <pc:docMk/>
          <pc:sldMk cId="871317626" sldId="274"/>
        </pc:sldMkLst>
        <pc:spChg chg="mod">
          <ac:chgData name="Dimitrios Gkiokmema" userId="S::dimitrios.gkiokmema@mail.utoronto.ca::4e138cdc-c6df-49b4-aec0-36ef060f3c57" providerId="AD" clId="Web-{0F7E8AAF-6691-D359-110A-7D374F41E11B}" dt="2024-12-01T18:35:49.408" v="71" actId="20577"/>
          <ac:spMkLst>
            <pc:docMk/>
            <pc:sldMk cId="871317626" sldId="274"/>
            <ac:spMk id="5" creationId="{9A5ED7DA-805A-C3FC-4C2C-A64B44428715}"/>
          </ac:spMkLst>
        </pc:spChg>
      </pc:sldChg>
      <pc:sldChg chg="modSp">
        <pc:chgData name="Dimitrios Gkiokmema" userId="S::dimitrios.gkiokmema@mail.utoronto.ca::4e138cdc-c6df-49b4-aec0-36ef060f3c57" providerId="AD" clId="Web-{0F7E8AAF-6691-D359-110A-7D374F41E11B}" dt="2024-12-01T18:38:38.847" v="89" actId="20577"/>
        <pc:sldMkLst>
          <pc:docMk/>
          <pc:sldMk cId="3591463915" sldId="275"/>
        </pc:sldMkLst>
        <pc:spChg chg="mod">
          <ac:chgData name="Dimitrios Gkiokmema" userId="S::dimitrios.gkiokmema@mail.utoronto.ca::4e138cdc-c6df-49b4-aec0-36ef060f3c57" providerId="AD" clId="Web-{0F7E8AAF-6691-D359-110A-7D374F41E11B}" dt="2024-12-01T18:38:38.847" v="89" actId="20577"/>
          <ac:spMkLst>
            <pc:docMk/>
            <pc:sldMk cId="3591463915" sldId="275"/>
            <ac:spMk id="4" creationId="{78C23B9B-28C9-1445-B86C-3462ACD361A4}"/>
          </ac:spMkLst>
        </pc:spChg>
      </pc:sldChg>
      <pc:sldChg chg="addSp delSp modSp">
        <pc:chgData name="Dimitrios Gkiokmema" userId="S::dimitrios.gkiokmema@mail.utoronto.ca::4e138cdc-c6df-49b4-aec0-36ef060f3c57" providerId="AD" clId="Web-{0F7E8AAF-6691-D359-110A-7D374F41E11B}" dt="2024-12-01T18:22:06.492" v="10" actId="1076"/>
        <pc:sldMkLst>
          <pc:docMk/>
          <pc:sldMk cId="913816587" sldId="276"/>
        </pc:sldMkLst>
      </pc:sldChg>
      <pc:sldChg chg="addSp delSp modSp">
        <pc:chgData name="Dimitrios Gkiokmema" userId="S::dimitrios.gkiokmema@mail.utoronto.ca::4e138cdc-c6df-49b4-aec0-36ef060f3c57" providerId="AD" clId="Web-{0F7E8AAF-6691-D359-110A-7D374F41E11B}" dt="2024-12-01T18:29:42.778" v="22" actId="1076"/>
        <pc:sldMkLst>
          <pc:docMk/>
          <pc:sldMk cId="2244411341" sldId="278"/>
        </pc:sldMkLst>
      </pc:sldChg>
      <pc:sldChg chg="addSp delSp modSp add replId">
        <pc:chgData name="Dimitrios Gkiokmema" userId="S::dimitrios.gkiokmema@mail.utoronto.ca::4e138cdc-c6df-49b4-aec0-36ef060f3c57" providerId="AD" clId="Web-{0F7E8AAF-6691-D359-110A-7D374F41E11B}" dt="2024-12-01T18:30:52.420" v="30" actId="1076"/>
        <pc:sldMkLst>
          <pc:docMk/>
          <pc:sldMk cId="3851200494" sldId="282"/>
        </pc:sldMkLst>
        <pc:spChg chg="mod">
          <ac:chgData name="Dimitrios Gkiokmema" userId="S::dimitrios.gkiokmema@mail.utoronto.ca::4e138cdc-c6df-49b4-aec0-36ef060f3c57" providerId="AD" clId="Web-{0F7E8AAF-6691-D359-110A-7D374F41E11B}" dt="2024-12-01T18:30:52.420" v="30" actId="1076"/>
          <ac:spMkLst>
            <pc:docMk/>
            <pc:sldMk cId="3851200494" sldId="282"/>
            <ac:spMk id="6" creationId="{401F7C30-1D13-2036-7B64-2C2FA8CE3E66}"/>
          </ac:spMkLst>
        </pc:spChg>
      </pc:sldChg>
      <pc:sldChg chg="modSp new">
        <pc:chgData name="Dimitrios Gkiokmema" userId="S::dimitrios.gkiokmema@mail.utoronto.ca::4e138cdc-c6df-49b4-aec0-36ef060f3c57" providerId="AD" clId="Web-{0F7E8AAF-6691-D359-110A-7D374F41E11B}" dt="2024-12-01T21:17:08.566" v="428" actId="20577"/>
        <pc:sldMkLst>
          <pc:docMk/>
          <pc:sldMk cId="3395803791" sldId="284"/>
        </pc:sldMkLst>
      </pc:sldChg>
    </pc:docChg>
  </pc:docChgLst>
  <pc:docChgLst>
    <pc:chgData name="Ksenia Tkaczyk" userId="S::ksenia.tkaczyk@mail.utoronto.ca::ecd4f52a-671a-4f28-8fa0-b8f15a44be96" providerId="AD" clId="Web-{D8254130-9E5E-EB22-EEA2-CA065B978A36}"/>
    <pc:docChg chg="addSld modSld">
      <pc:chgData name="Ksenia Tkaczyk" userId="S::ksenia.tkaczyk@mail.utoronto.ca::ecd4f52a-671a-4f28-8fa0-b8f15a44be96" providerId="AD" clId="Web-{D8254130-9E5E-EB22-EEA2-CA065B978A36}" dt="2024-12-01T18:46:31.795" v="330" actId="20577"/>
      <pc:docMkLst>
        <pc:docMk/>
      </pc:docMkLst>
      <pc:sldChg chg="addSp modSp new">
        <pc:chgData name="Ksenia Tkaczyk" userId="S::ksenia.tkaczyk@mail.utoronto.ca::ecd4f52a-671a-4f28-8fa0-b8f15a44be96" providerId="AD" clId="Web-{D8254130-9E5E-EB22-EEA2-CA065B978A36}" dt="2024-12-01T18:32:02.023" v="182" actId="1076"/>
        <pc:sldMkLst>
          <pc:docMk/>
          <pc:sldMk cId="4097500862" sldId="281"/>
        </pc:sldMkLst>
        <pc:spChg chg="mod">
          <ac:chgData name="Ksenia Tkaczyk" userId="S::ksenia.tkaczyk@mail.utoronto.ca::ecd4f52a-671a-4f28-8fa0-b8f15a44be96" providerId="AD" clId="Web-{D8254130-9E5E-EB22-EEA2-CA065B978A36}" dt="2024-12-01T18:17:45.502" v="3" actId="20577"/>
          <ac:spMkLst>
            <pc:docMk/>
            <pc:sldMk cId="4097500862" sldId="281"/>
            <ac:spMk id="2" creationId="{2D35F694-F732-978B-53E9-F0CD85A5BD77}"/>
          </ac:spMkLst>
        </pc:spChg>
        <pc:spChg chg="mod">
          <ac:chgData name="Ksenia Tkaczyk" userId="S::ksenia.tkaczyk@mail.utoronto.ca::ecd4f52a-671a-4f28-8fa0-b8f15a44be96" providerId="AD" clId="Web-{D8254130-9E5E-EB22-EEA2-CA065B978A36}" dt="2024-12-01T18:32:00.664" v="181" actId="14100"/>
          <ac:spMkLst>
            <pc:docMk/>
            <pc:sldMk cId="4097500862" sldId="281"/>
            <ac:spMk id="3" creationId="{D18D219A-CAA4-1B71-F901-7A0CF531561A}"/>
          </ac:spMkLst>
        </pc:spChg>
        <pc:picChg chg="add mod">
          <ac:chgData name="Ksenia Tkaczyk" userId="S::ksenia.tkaczyk@mail.utoronto.ca::ecd4f52a-671a-4f28-8fa0-b8f15a44be96" providerId="AD" clId="Web-{D8254130-9E5E-EB22-EEA2-CA065B978A36}" dt="2024-12-01T18:32:02.023" v="182" actId="1076"/>
          <ac:picMkLst>
            <pc:docMk/>
            <pc:sldMk cId="4097500862" sldId="281"/>
            <ac:picMk id="4" creationId="{DB978800-DE44-8FFE-052D-2D0253522373}"/>
          </ac:picMkLst>
        </pc:picChg>
      </pc:sldChg>
      <pc:sldChg chg="addSp delSp modSp add replId">
        <pc:chgData name="Ksenia Tkaczyk" userId="S::ksenia.tkaczyk@mail.utoronto.ca::ecd4f52a-671a-4f28-8fa0-b8f15a44be96" providerId="AD" clId="Web-{D8254130-9E5E-EB22-EEA2-CA065B978A36}" dt="2024-12-01T18:45:06.512" v="321" actId="1076"/>
        <pc:sldMkLst>
          <pc:docMk/>
          <pc:sldMk cId="1085281534" sldId="283"/>
        </pc:sldMkLst>
        <pc:spChg chg="mod">
          <ac:chgData name="Ksenia Tkaczyk" userId="S::ksenia.tkaczyk@mail.utoronto.ca::ecd4f52a-671a-4f28-8fa0-b8f15a44be96" providerId="AD" clId="Web-{D8254130-9E5E-EB22-EEA2-CA065B978A36}" dt="2024-12-01T18:45:00.590" v="318" actId="14100"/>
          <ac:spMkLst>
            <pc:docMk/>
            <pc:sldMk cId="1085281534" sldId="283"/>
            <ac:spMk id="3" creationId="{D18D219A-CAA4-1B71-F901-7A0CF531561A}"/>
          </ac:spMkLst>
        </pc:spChg>
        <pc:picChg chg="add mod">
          <ac:chgData name="Ksenia Tkaczyk" userId="S::ksenia.tkaczyk@mail.utoronto.ca::ecd4f52a-671a-4f28-8fa0-b8f15a44be96" providerId="AD" clId="Web-{D8254130-9E5E-EB22-EEA2-CA065B978A36}" dt="2024-12-01T18:45:06.512" v="321" actId="1076"/>
          <ac:picMkLst>
            <pc:docMk/>
            <pc:sldMk cId="1085281534" sldId="283"/>
            <ac:picMk id="5" creationId="{86E95CC2-6586-14ED-2E4F-0CF8D5A9532B}"/>
          </ac:picMkLst>
        </pc:picChg>
      </pc:sldChg>
      <pc:sldChg chg="modSp new">
        <pc:chgData name="Ksenia Tkaczyk" userId="S::ksenia.tkaczyk@mail.utoronto.ca::ecd4f52a-671a-4f28-8fa0-b8f15a44be96" providerId="AD" clId="Web-{D8254130-9E5E-EB22-EEA2-CA065B978A36}" dt="2024-12-01T18:46:31.795" v="330" actId="20577"/>
        <pc:sldMkLst>
          <pc:docMk/>
          <pc:sldMk cId="3728399792" sldId="285"/>
        </pc:sldMkLst>
        <pc:spChg chg="mod">
          <ac:chgData name="Ksenia Tkaczyk" userId="S::ksenia.tkaczyk@mail.utoronto.ca::ecd4f52a-671a-4f28-8fa0-b8f15a44be96" providerId="AD" clId="Web-{D8254130-9E5E-EB22-EEA2-CA065B978A36}" dt="2024-12-01T18:46:31.795" v="330" actId="20577"/>
          <ac:spMkLst>
            <pc:docMk/>
            <pc:sldMk cId="3728399792" sldId="285"/>
            <ac:spMk id="2" creationId="{E4CCB3FA-FD48-AE09-3435-26C669EFDA6E}"/>
          </ac:spMkLst>
        </pc:spChg>
      </pc:sldChg>
    </pc:docChg>
  </pc:docChgLst>
  <pc:docChgLst>
    <pc:chgData name="Yanki Cer" userId="S::yanki.cer@mail.utoronto.ca::bc83f0a9-2ef9-40a6-af2b-d515898c9874" providerId="AD" clId="Web-{E87672A0-AE92-A406-362D-DC464B27907E}"/>
    <pc:docChg chg="addSld modSld">
      <pc:chgData name="Yanki Cer" userId="S::yanki.cer@mail.utoronto.ca::bc83f0a9-2ef9-40a6-af2b-d515898c9874" providerId="AD" clId="Web-{E87672A0-AE92-A406-362D-DC464B27907E}" dt="2024-12-02T18:51:51.542" v="12" actId="1076"/>
      <pc:docMkLst>
        <pc:docMk/>
      </pc:docMkLst>
      <pc:sldChg chg="addSp delSp modSp">
        <pc:chgData name="Yanki Cer" userId="S::yanki.cer@mail.utoronto.ca::bc83f0a9-2ef9-40a6-af2b-d515898c9874" providerId="AD" clId="Web-{E87672A0-AE92-A406-362D-DC464B27907E}" dt="2024-12-02T18:17:07.126" v="3" actId="14100"/>
        <pc:sldMkLst>
          <pc:docMk/>
          <pc:sldMk cId="4271237146" sldId="262"/>
        </pc:sldMkLst>
        <pc:picChg chg="add mod">
          <ac:chgData name="Yanki Cer" userId="S::yanki.cer@mail.utoronto.ca::bc83f0a9-2ef9-40a6-af2b-d515898c9874" providerId="AD" clId="Web-{E87672A0-AE92-A406-362D-DC464B27907E}" dt="2024-12-02T18:17:07.126" v="3" actId="14100"/>
          <ac:picMkLst>
            <pc:docMk/>
            <pc:sldMk cId="4271237146" sldId="262"/>
            <ac:picMk id="6" creationId="{6C850F9F-BC12-08B8-A392-C4244135E97B}"/>
          </ac:picMkLst>
        </pc:picChg>
        <pc:picChg chg="del">
          <ac:chgData name="Yanki Cer" userId="S::yanki.cer@mail.utoronto.ca::bc83f0a9-2ef9-40a6-af2b-d515898c9874" providerId="AD" clId="Web-{E87672A0-AE92-A406-362D-DC464B27907E}" dt="2024-12-02T18:16:11.548" v="0"/>
          <ac:picMkLst>
            <pc:docMk/>
            <pc:sldMk cId="4271237146" sldId="262"/>
            <ac:picMk id="8" creationId="{CA935CC0-E2FD-79A6-456E-BB33B898E4D1}"/>
          </ac:picMkLst>
        </pc:picChg>
      </pc:sldChg>
      <pc:sldChg chg="addSp delSp modSp add replId">
        <pc:chgData name="Yanki Cer" userId="S::yanki.cer@mail.utoronto.ca::bc83f0a9-2ef9-40a6-af2b-d515898c9874" providerId="AD" clId="Web-{E87672A0-AE92-A406-362D-DC464B27907E}" dt="2024-12-02T18:51:51.542" v="12" actId="1076"/>
        <pc:sldMkLst>
          <pc:docMk/>
          <pc:sldMk cId="1985261251" sldId="296"/>
        </pc:sldMkLst>
        <pc:spChg chg="mod">
          <ac:chgData name="Yanki Cer" userId="S::yanki.cer@mail.utoronto.ca::bc83f0a9-2ef9-40a6-af2b-d515898c9874" providerId="AD" clId="Web-{E87672A0-AE92-A406-362D-DC464B27907E}" dt="2024-12-02T18:50:52.838" v="7" actId="20577"/>
          <ac:spMkLst>
            <pc:docMk/>
            <pc:sldMk cId="1985261251" sldId="296"/>
            <ac:spMk id="2" creationId="{D89A9362-EE69-1048-581D-5BB792AC1525}"/>
          </ac:spMkLst>
        </pc:spChg>
        <pc:spChg chg="add del mod">
          <ac:chgData name="Yanki Cer" userId="S::yanki.cer@mail.utoronto.ca::bc83f0a9-2ef9-40a6-af2b-d515898c9874" providerId="AD" clId="Web-{E87672A0-AE92-A406-362D-DC464B27907E}" dt="2024-12-02T18:51:40.995" v="9"/>
          <ac:spMkLst>
            <pc:docMk/>
            <pc:sldMk cId="1985261251" sldId="296"/>
            <ac:spMk id="5" creationId="{4FC30FE7-715D-C684-F271-B3C88BD2142A}"/>
          </ac:spMkLst>
        </pc:spChg>
        <pc:picChg chg="del">
          <ac:chgData name="Yanki Cer" userId="S::yanki.cer@mail.utoronto.ca::bc83f0a9-2ef9-40a6-af2b-d515898c9874" providerId="AD" clId="Web-{E87672A0-AE92-A406-362D-DC464B27907E}" dt="2024-12-02T18:51:39.261" v="8"/>
          <ac:picMkLst>
            <pc:docMk/>
            <pc:sldMk cId="1985261251" sldId="296"/>
            <ac:picMk id="4" creationId="{E4225329-D2C3-8344-DBEA-44F0DEE6B852}"/>
          </ac:picMkLst>
        </pc:picChg>
        <pc:picChg chg="add mod ord">
          <ac:chgData name="Yanki Cer" userId="S::yanki.cer@mail.utoronto.ca::bc83f0a9-2ef9-40a6-af2b-d515898c9874" providerId="AD" clId="Web-{E87672A0-AE92-A406-362D-DC464B27907E}" dt="2024-12-02T18:51:51.542" v="12" actId="1076"/>
          <ac:picMkLst>
            <pc:docMk/>
            <pc:sldMk cId="1985261251" sldId="296"/>
            <ac:picMk id="6" creationId="{DA5B9D39-31C3-2077-FC30-D590AE94B356}"/>
          </ac:picMkLst>
        </pc:picChg>
      </pc:sldChg>
    </pc:docChg>
  </pc:docChgLst>
  <pc:docChgLst>
    <pc:chgData name="Ksenia Tkaczyk" userId="S::ksenia.tkaczyk@mail.utoronto.ca::ecd4f52a-671a-4f28-8fa0-b8f15a44be96" providerId="AD" clId="Web-{72C2DCB9-0397-D61D-4920-A6F3918AFB81}"/>
    <pc:docChg chg="modSld">
      <pc:chgData name="Ksenia Tkaczyk" userId="S::ksenia.tkaczyk@mail.utoronto.ca::ecd4f52a-671a-4f28-8fa0-b8f15a44be96" providerId="AD" clId="Web-{72C2DCB9-0397-D61D-4920-A6F3918AFB81}" dt="2024-12-01T22:01:19.564" v="3" actId="20577"/>
      <pc:docMkLst>
        <pc:docMk/>
      </pc:docMkLst>
      <pc:sldChg chg="modSp">
        <pc:chgData name="Ksenia Tkaczyk" userId="S::ksenia.tkaczyk@mail.utoronto.ca::ecd4f52a-671a-4f28-8fa0-b8f15a44be96" providerId="AD" clId="Web-{72C2DCB9-0397-D61D-4920-A6F3918AFB81}" dt="2024-12-01T22:01:19.564" v="3" actId="20577"/>
        <pc:sldMkLst>
          <pc:docMk/>
          <pc:sldMk cId="3316359224" sldId="263"/>
        </pc:sldMkLst>
        <pc:spChg chg="mod">
          <ac:chgData name="Ksenia Tkaczyk" userId="S::ksenia.tkaczyk@mail.utoronto.ca::ecd4f52a-671a-4f28-8fa0-b8f15a44be96" providerId="AD" clId="Web-{72C2DCB9-0397-D61D-4920-A6F3918AFB81}" dt="2024-12-01T22:01:19.564" v="3" actId="20577"/>
          <ac:spMkLst>
            <pc:docMk/>
            <pc:sldMk cId="3316359224" sldId="263"/>
            <ac:spMk id="2" creationId="{EFF9CD42-3675-0E34-711C-BEE0EBBEBD4E}"/>
          </ac:spMkLst>
        </pc:spChg>
      </pc:sldChg>
    </pc:docChg>
  </pc:docChgLst>
  <pc:docChgLst>
    <pc:chgData name="Dimitrios Gkiokmema" userId="S::dimitrios.gkiokmema@mail.utoronto.ca::4e138cdc-c6df-49b4-aec0-36ef060f3c57" providerId="AD" clId="Web-{59E75F0E-24FA-7F32-B836-89D7506801E9}"/>
    <pc:docChg chg="addSld delSld modSld sldOrd addMainMaster delMainMaster">
      <pc:chgData name="Dimitrios Gkiokmema" userId="S::dimitrios.gkiokmema@mail.utoronto.ca::4e138cdc-c6df-49b4-aec0-36ef060f3c57" providerId="AD" clId="Web-{59E75F0E-24FA-7F32-B836-89D7506801E9}" dt="2024-11-22T22:23:40.309" v="294"/>
      <pc:docMkLst>
        <pc:docMk/>
      </pc:docMkLst>
      <pc:sldChg chg="addSp delSp modSp mod setBg modClrScheme chgLayout">
        <pc:chgData name="Dimitrios Gkiokmema" userId="S::dimitrios.gkiokmema@mail.utoronto.ca::4e138cdc-c6df-49b4-aec0-36ef060f3c57" providerId="AD" clId="Web-{59E75F0E-24FA-7F32-B836-89D7506801E9}" dt="2024-11-22T22:15:05.472" v="171" actId="20577"/>
        <pc:sldMkLst>
          <pc:docMk/>
          <pc:sldMk cId="109857222" sldId="256"/>
        </pc:sldMkLst>
        <pc:spChg chg="mod">
          <ac:chgData name="Dimitrios Gkiokmema" userId="S::dimitrios.gkiokmema@mail.utoronto.ca::4e138cdc-c6df-49b4-aec0-36ef060f3c57" providerId="AD" clId="Web-{59E75F0E-24FA-7F32-B836-89D7506801E9}" dt="2024-11-22T22:15:05.472" v="171" actId="20577"/>
          <ac:spMkLst>
            <pc:docMk/>
            <pc:sldMk cId="109857222" sldId="256"/>
            <ac:spMk id="2" creationId="{00000000-0000-0000-0000-000000000000}"/>
          </ac:spMkLst>
        </pc:spChg>
        <pc:spChg chg="mod">
          <ac:chgData name="Dimitrios Gkiokmema" userId="S::dimitrios.gkiokmema@mail.utoronto.ca::4e138cdc-c6df-49b4-aec0-36ef060f3c57" providerId="AD" clId="Web-{59E75F0E-24FA-7F32-B836-89D7506801E9}" dt="2024-11-22T19:07:47.103" v="49"/>
          <ac:spMkLst>
            <pc:docMk/>
            <pc:sldMk cId="109857222" sldId="256"/>
            <ac:spMk id="3" creationId="{00000000-0000-0000-0000-000000000000}"/>
          </ac:spMkLst>
        </pc:spChg>
      </pc:sldChg>
      <pc:sldChg chg="addSp delSp modSp new">
        <pc:chgData name="Dimitrios Gkiokmema" userId="S::dimitrios.gkiokmema@mail.utoronto.ca::4e138cdc-c6df-49b4-aec0-36ef060f3c57" providerId="AD" clId="Web-{59E75F0E-24FA-7F32-B836-89D7506801E9}" dt="2024-11-22T22:05:17.715" v="116" actId="14100"/>
        <pc:sldMkLst>
          <pc:docMk/>
          <pc:sldMk cId="557349652" sldId="257"/>
        </pc:sldMkLst>
      </pc:sldChg>
      <pc:sldChg chg="new del">
        <pc:chgData name="Dimitrios Gkiokmema" userId="S::dimitrios.gkiokmema@mail.utoronto.ca::4e138cdc-c6df-49b4-aec0-36ef060f3c57" providerId="AD" clId="Web-{59E75F0E-24FA-7F32-B836-89D7506801E9}" dt="2024-11-22T19:07:59.557" v="51"/>
        <pc:sldMkLst>
          <pc:docMk/>
          <pc:sldMk cId="2244646305" sldId="257"/>
        </pc:sldMkLst>
      </pc:sldChg>
      <pc:sldChg chg="modSp new">
        <pc:chgData name="Dimitrios Gkiokmema" userId="S::dimitrios.gkiokmema@mail.utoronto.ca::4e138cdc-c6df-49b4-aec0-36ef060f3c57" providerId="AD" clId="Web-{59E75F0E-24FA-7F32-B836-89D7506801E9}" dt="2024-11-22T22:08:56.227" v="128" actId="20577"/>
        <pc:sldMkLst>
          <pc:docMk/>
          <pc:sldMk cId="1927003419" sldId="258"/>
        </pc:sldMkLst>
        <pc:spChg chg="mod">
          <ac:chgData name="Dimitrios Gkiokmema" userId="S::dimitrios.gkiokmema@mail.utoronto.ca::4e138cdc-c6df-49b4-aec0-36ef060f3c57" providerId="AD" clId="Web-{59E75F0E-24FA-7F32-B836-89D7506801E9}" dt="2024-11-22T22:08:56.227" v="128" actId="20577"/>
          <ac:spMkLst>
            <pc:docMk/>
            <pc:sldMk cId="1927003419" sldId="258"/>
            <ac:spMk id="2" creationId="{07FF5383-FAD3-8F62-F58C-258C15D9B142}"/>
          </ac:spMkLst>
        </pc:spChg>
      </pc:sldChg>
      <pc:sldChg chg="modSp new">
        <pc:chgData name="Dimitrios Gkiokmema" userId="S::dimitrios.gkiokmema@mail.utoronto.ca::4e138cdc-c6df-49b4-aec0-36ef060f3c57" providerId="AD" clId="Web-{59E75F0E-24FA-7F32-B836-89D7506801E9}" dt="2024-11-22T22:09:48.305" v="134" actId="20577"/>
        <pc:sldMkLst>
          <pc:docMk/>
          <pc:sldMk cId="153934938" sldId="259"/>
        </pc:sldMkLst>
        <pc:spChg chg="mod">
          <ac:chgData name="Dimitrios Gkiokmema" userId="S::dimitrios.gkiokmema@mail.utoronto.ca::4e138cdc-c6df-49b4-aec0-36ef060f3c57" providerId="AD" clId="Web-{59E75F0E-24FA-7F32-B836-89D7506801E9}" dt="2024-11-22T22:09:48.305" v="134" actId="20577"/>
          <ac:spMkLst>
            <pc:docMk/>
            <pc:sldMk cId="153934938" sldId="259"/>
            <ac:spMk id="2" creationId="{160CB226-46BD-990B-5CDC-BF9EAA4037DE}"/>
          </ac:spMkLst>
        </pc:spChg>
      </pc:sldChg>
      <pc:sldChg chg="modSp new">
        <pc:chgData name="Dimitrios Gkiokmema" userId="S::dimitrios.gkiokmema@mail.utoronto.ca::4e138cdc-c6df-49b4-aec0-36ef060f3c57" providerId="AD" clId="Web-{59E75F0E-24FA-7F32-B836-89D7506801E9}" dt="2024-11-22T22:09:53.617" v="137" actId="20577"/>
        <pc:sldMkLst>
          <pc:docMk/>
          <pc:sldMk cId="3450168909" sldId="260"/>
        </pc:sldMkLst>
        <pc:spChg chg="mod">
          <ac:chgData name="Dimitrios Gkiokmema" userId="S::dimitrios.gkiokmema@mail.utoronto.ca::4e138cdc-c6df-49b4-aec0-36ef060f3c57" providerId="AD" clId="Web-{59E75F0E-24FA-7F32-B836-89D7506801E9}" dt="2024-11-22T22:09:53.617" v="137" actId="20577"/>
          <ac:spMkLst>
            <pc:docMk/>
            <pc:sldMk cId="3450168909" sldId="260"/>
            <ac:spMk id="2" creationId="{CFC74E5D-22E6-DA9F-4008-B50B4C528887}"/>
          </ac:spMkLst>
        </pc:spChg>
      </pc:sldChg>
      <pc:sldChg chg="modSp new">
        <pc:chgData name="Dimitrios Gkiokmema" userId="S::dimitrios.gkiokmema@mail.utoronto.ca::4e138cdc-c6df-49b4-aec0-36ef060f3c57" providerId="AD" clId="Web-{59E75F0E-24FA-7F32-B836-89D7506801E9}" dt="2024-11-22T22:10:14.945" v="147" actId="20577"/>
        <pc:sldMkLst>
          <pc:docMk/>
          <pc:sldMk cId="1787429617" sldId="261"/>
        </pc:sldMkLst>
        <pc:spChg chg="mod">
          <ac:chgData name="Dimitrios Gkiokmema" userId="S::dimitrios.gkiokmema@mail.utoronto.ca::4e138cdc-c6df-49b4-aec0-36ef060f3c57" providerId="AD" clId="Web-{59E75F0E-24FA-7F32-B836-89D7506801E9}" dt="2024-11-22T22:10:14.945" v="147" actId="20577"/>
          <ac:spMkLst>
            <pc:docMk/>
            <pc:sldMk cId="1787429617" sldId="261"/>
            <ac:spMk id="2" creationId="{3EA8A0F7-29DE-C088-1354-EFAEF147C7AE}"/>
          </ac:spMkLst>
        </pc:spChg>
      </pc:sldChg>
      <pc:sldChg chg="modSp new">
        <pc:chgData name="Dimitrios Gkiokmema" userId="S::dimitrios.gkiokmema@mail.utoronto.ca::4e138cdc-c6df-49b4-aec0-36ef060f3c57" providerId="AD" clId="Web-{59E75F0E-24FA-7F32-B836-89D7506801E9}" dt="2024-11-22T22:11:39.694" v="155" actId="20577"/>
        <pc:sldMkLst>
          <pc:docMk/>
          <pc:sldMk cId="4271237146" sldId="262"/>
        </pc:sldMkLst>
        <pc:spChg chg="mod">
          <ac:chgData name="Dimitrios Gkiokmema" userId="S::dimitrios.gkiokmema@mail.utoronto.ca::4e138cdc-c6df-49b4-aec0-36ef060f3c57" providerId="AD" clId="Web-{59E75F0E-24FA-7F32-B836-89D7506801E9}" dt="2024-11-22T22:11:39.694" v="155" actId="20577"/>
          <ac:spMkLst>
            <pc:docMk/>
            <pc:sldMk cId="4271237146" sldId="262"/>
            <ac:spMk id="2" creationId="{D1EEBC76-D4BC-4674-9501-3B369AAC6720}"/>
          </ac:spMkLst>
        </pc:spChg>
      </pc:sldChg>
      <pc:sldChg chg="modSp new">
        <pc:chgData name="Dimitrios Gkiokmema" userId="S::dimitrios.gkiokmema@mail.utoronto.ca::4e138cdc-c6df-49b4-aec0-36ef060f3c57" providerId="AD" clId="Web-{59E75F0E-24FA-7F32-B836-89D7506801E9}" dt="2024-11-22T22:12:04.975" v="161" actId="20577"/>
        <pc:sldMkLst>
          <pc:docMk/>
          <pc:sldMk cId="3316359224" sldId="263"/>
        </pc:sldMkLst>
        <pc:spChg chg="mod">
          <ac:chgData name="Dimitrios Gkiokmema" userId="S::dimitrios.gkiokmema@mail.utoronto.ca::4e138cdc-c6df-49b4-aec0-36ef060f3c57" providerId="AD" clId="Web-{59E75F0E-24FA-7F32-B836-89D7506801E9}" dt="2024-11-22T22:12:04.975" v="161" actId="20577"/>
          <ac:spMkLst>
            <pc:docMk/>
            <pc:sldMk cId="3316359224" sldId="263"/>
            <ac:spMk id="2" creationId="{EFF9CD42-3675-0E34-711C-BEE0EBBEBD4E}"/>
          </ac:spMkLst>
        </pc:spChg>
      </pc:sldChg>
      <pc:sldChg chg="addSp delSp modSp new">
        <pc:chgData name="Dimitrios Gkiokmema" userId="S::dimitrios.gkiokmema@mail.utoronto.ca::4e138cdc-c6df-49b4-aec0-36ef060f3c57" providerId="AD" clId="Web-{59E75F0E-24FA-7F32-B836-89D7506801E9}" dt="2024-11-22T22:16:45.502" v="189"/>
        <pc:sldMkLst>
          <pc:docMk/>
          <pc:sldMk cId="2430074084" sldId="264"/>
        </pc:sldMkLst>
      </pc:sldChg>
      <pc:sldChg chg="addSp delSp modSp new">
        <pc:chgData name="Dimitrios Gkiokmema" userId="S::dimitrios.gkiokmema@mail.utoronto.ca::4e138cdc-c6df-49b4-aec0-36ef060f3c57" providerId="AD" clId="Web-{59E75F0E-24FA-7F32-B836-89D7506801E9}" dt="2024-11-22T22:17:38.126" v="204"/>
        <pc:sldMkLst>
          <pc:docMk/>
          <pc:sldMk cId="3439601760" sldId="265"/>
        </pc:sldMkLst>
      </pc:sldChg>
      <pc:sldChg chg="addSp delSp modSp new">
        <pc:chgData name="Dimitrios Gkiokmema" userId="S::dimitrios.gkiokmema@mail.utoronto.ca::4e138cdc-c6df-49b4-aec0-36ef060f3c57" providerId="AD" clId="Web-{59E75F0E-24FA-7F32-B836-89D7506801E9}" dt="2024-11-22T22:18:17.298" v="213"/>
        <pc:sldMkLst>
          <pc:docMk/>
          <pc:sldMk cId="1960204840" sldId="266"/>
        </pc:sldMkLst>
      </pc:sldChg>
      <pc:sldChg chg="addSp delSp modSp new ord">
        <pc:chgData name="Dimitrios Gkiokmema" userId="S::dimitrios.gkiokmema@mail.utoronto.ca::4e138cdc-c6df-49b4-aec0-36ef060f3c57" providerId="AD" clId="Web-{59E75F0E-24FA-7F32-B836-89D7506801E9}" dt="2024-11-22T22:19:57.312" v="219"/>
        <pc:sldMkLst>
          <pc:docMk/>
          <pc:sldMk cId="3259332711" sldId="267"/>
        </pc:sldMkLst>
      </pc:sldChg>
      <pc:sldChg chg="addSp delSp modSp new">
        <pc:chgData name="Dimitrios Gkiokmema" userId="S::dimitrios.gkiokmema@mail.utoronto.ca::4e138cdc-c6df-49b4-aec0-36ef060f3c57" providerId="AD" clId="Web-{59E75F0E-24FA-7F32-B836-89D7506801E9}" dt="2024-11-22T22:20:27.608" v="238"/>
        <pc:sldMkLst>
          <pc:docMk/>
          <pc:sldMk cId="14167471" sldId="268"/>
        </pc:sldMkLst>
      </pc:sldChg>
      <pc:sldChg chg="addSp delSp modSp new">
        <pc:chgData name="Dimitrios Gkiokmema" userId="S::dimitrios.gkiokmema@mail.utoronto.ca::4e138cdc-c6df-49b4-aec0-36ef060f3c57" providerId="AD" clId="Web-{59E75F0E-24FA-7F32-B836-89D7506801E9}" dt="2024-11-22T22:21:22.701" v="255"/>
        <pc:sldMkLst>
          <pc:docMk/>
          <pc:sldMk cId="1885081768" sldId="269"/>
        </pc:sldMkLst>
      </pc:sldChg>
      <pc:sldChg chg="addSp delSp modSp new">
        <pc:chgData name="Dimitrios Gkiokmema" userId="S::dimitrios.gkiokmema@mail.utoronto.ca::4e138cdc-c6df-49b4-aec0-36ef060f3c57" providerId="AD" clId="Web-{59E75F0E-24FA-7F32-B836-89D7506801E9}" dt="2024-11-22T22:22:23.778" v="262" actId="20577"/>
        <pc:sldMkLst>
          <pc:docMk/>
          <pc:sldMk cId="2838278727" sldId="270"/>
        </pc:sldMkLst>
        <pc:spChg chg="mod">
          <ac:chgData name="Dimitrios Gkiokmema" userId="S::dimitrios.gkiokmema@mail.utoronto.ca::4e138cdc-c6df-49b4-aec0-36ef060f3c57" providerId="AD" clId="Web-{59E75F0E-24FA-7F32-B836-89D7506801E9}" dt="2024-11-22T22:22:23.778" v="262" actId="20577"/>
          <ac:spMkLst>
            <pc:docMk/>
            <pc:sldMk cId="2838278727" sldId="270"/>
            <ac:spMk id="2" creationId="{41D70FAE-C6FA-CD04-00F4-9F9A2F92159D}"/>
          </ac:spMkLst>
        </pc:spChg>
        <pc:spChg chg="add">
          <ac:chgData name="Dimitrios Gkiokmema" userId="S::dimitrios.gkiokmema@mail.utoronto.ca::4e138cdc-c6df-49b4-aec0-36ef060f3c57" providerId="AD" clId="Web-{59E75F0E-24FA-7F32-B836-89D7506801E9}" dt="2024-11-22T22:22:02.326" v="258"/>
          <ac:spMkLst>
            <pc:docMk/>
            <pc:sldMk cId="2838278727" sldId="270"/>
            <ac:spMk id="4" creationId="{78C23B9B-28C9-1445-B86C-3462ACD361A4}"/>
          </ac:spMkLst>
        </pc:spChg>
      </pc:sldChg>
      <pc:sldChg chg="addSp delSp modSp new">
        <pc:chgData name="Dimitrios Gkiokmema" userId="S::dimitrios.gkiokmema@mail.utoronto.ca::4e138cdc-c6df-49b4-aec0-36ef060f3c57" providerId="AD" clId="Web-{59E75F0E-24FA-7F32-B836-89D7506801E9}" dt="2024-11-22T22:23:02.575" v="279" actId="20577"/>
        <pc:sldMkLst>
          <pc:docMk/>
          <pc:sldMk cId="631677352" sldId="271"/>
        </pc:sldMkLst>
      </pc:sldChg>
      <pc:sldChg chg="addSp delSp modSp new">
        <pc:chgData name="Dimitrios Gkiokmema" userId="S::dimitrios.gkiokmema@mail.utoronto.ca::4e138cdc-c6df-49b4-aec0-36ef060f3c57" providerId="AD" clId="Web-{59E75F0E-24FA-7F32-B836-89D7506801E9}" dt="2024-11-22T22:23:33.215" v="287" actId="20577"/>
        <pc:sldMkLst>
          <pc:docMk/>
          <pc:sldMk cId="4158894008" sldId="272"/>
        </pc:sldMkLst>
      </pc:sldChg>
      <pc:sldChg chg="addSp delSp modSp new">
        <pc:chgData name="Dimitrios Gkiokmema" userId="S::dimitrios.gkiokmema@mail.utoronto.ca::4e138cdc-c6df-49b4-aec0-36ef060f3c57" providerId="AD" clId="Web-{59E75F0E-24FA-7F32-B836-89D7506801E9}" dt="2024-11-22T22:23:40.309" v="294"/>
        <pc:sldMkLst>
          <pc:docMk/>
          <pc:sldMk cId="1814190527" sldId="273"/>
        </pc:sldMkLst>
      </pc:sldChg>
      <pc:sldMasterChg chg="add del addSldLayout delSldLayout">
        <pc:chgData name="Dimitrios Gkiokmema" userId="S::dimitrios.gkiokmema@mail.utoronto.ca::4e138cdc-c6df-49b4-aec0-36ef060f3c57" providerId="AD" clId="Web-{59E75F0E-24FA-7F32-B836-89D7506801E9}" dt="2024-11-22T19:07:47.103" v="49"/>
        <pc:sldMasterMkLst>
          <pc:docMk/>
          <pc:sldMasterMk cId="2460954070" sldId="2147483660"/>
        </pc:sldMasterMkLst>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2385387890" sldId="2147483661"/>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949138452" sldId="2147483662"/>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2591524520" sldId="2147483663"/>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1203092039" sldId="2147483664"/>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3733172339" sldId="2147483665"/>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3210312558" sldId="2147483666"/>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3146388984" sldId="2147483667"/>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3171841454" sldId="2147483668"/>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1718958274" sldId="2147483669"/>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2202905451" sldId="2147483670"/>
          </pc:sldLayoutMkLst>
        </pc:sldLayoutChg>
        <pc:sldLayoutChg chg="add del">
          <pc:chgData name="Dimitrios Gkiokmema" userId="S::dimitrios.gkiokmema@mail.utoronto.ca::4e138cdc-c6df-49b4-aec0-36ef060f3c57" providerId="AD" clId="Web-{59E75F0E-24FA-7F32-B836-89D7506801E9}" dt="2024-11-22T19:07:47.103" v="49"/>
          <pc:sldLayoutMkLst>
            <pc:docMk/>
            <pc:sldMasterMk cId="2460954070" sldId="2147483660"/>
            <pc:sldLayoutMk cId="3479445657" sldId="2147483671"/>
          </pc:sldLayoutMkLst>
        </pc:sldLayoutChg>
      </pc:sldMasterChg>
      <pc:sldMasterChg chg="add del replId addSldLayout delSldLayout">
        <pc:chgData name="Dimitrios Gkiokmema" userId="S::dimitrios.gkiokmema@mail.utoronto.ca::4e138cdc-c6df-49b4-aec0-36ef060f3c57" providerId="AD" clId="Web-{59E75F0E-24FA-7F32-B836-89D7506801E9}" dt="2024-11-22T19:07:47.103" v="49"/>
        <pc:sldMasterMkLst>
          <pc:docMk/>
          <pc:sldMasterMk cId="4124770550" sldId="2147483672"/>
        </pc:sldMasterMkLst>
        <pc:sldLayoutChg chg="add del">
          <pc:chgData name="Dimitrios Gkiokmema" userId="S::dimitrios.gkiokmema@mail.utoronto.ca::4e138cdc-c6df-49b4-aec0-36ef060f3c57" providerId="AD" clId="Web-{59E75F0E-24FA-7F32-B836-89D7506801E9}" dt="2024-11-22T19:07:47.103" v="49"/>
          <pc:sldLayoutMkLst>
            <pc:docMk/>
            <pc:sldMasterMk cId="4124770550" sldId="2147483672"/>
            <pc:sldLayoutMk cId="3056641736" sldId="2147483673"/>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349591442" sldId="2147483674"/>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2210165250" sldId="2147483675"/>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4085012303" sldId="2147483676"/>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1655370096" sldId="2147483677"/>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2004025215" sldId="2147483678"/>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246346407" sldId="2147483679"/>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1686839240" sldId="2147483680"/>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1933111972" sldId="2147483681"/>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1098360124" sldId="2147483682"/>
          </pc:sldLayoutMkLst>
        </pc:sldLayoutChg>
        <pc:sldLayoutChg chg="add del replId">
          <pc:chgData name="Dimitrios Gkiokmema" userId="S::dimitrios.gkiokmema@mail.utoronto.ca::4e138cdc-c6df-49b4-aec0-36ef060f3c57" providerId="AD" clId="Web-{59E75F0E-24FA-7F32-B836-89D7506801E9}" dt="2024-11-22T19:07:47.103" v="49"/>
          <pc:sldLayoutMkLst>
            <pc:docMk/>
            <pc:sldMasterMk cId="4124770550" sldId="2147483672"/>
            <pc:sldLayoutMk cId="2264970805" sldId="2147483683"/>
          </pc:sldLayoutMkLst>
        </pc:sldLayoutChg>
      </pc:sldMasterChg>
    </pc:docChg>
  </pc:docChgLst>
  <pc:docChgLst>
    <pc:chgData name="Quinn Reynolds" userId="S::quinn.reynolds@mail.utoronto.ca::101fc011-370b-4bab-a95f-f1bc3e38ac47" providerId="AD" clId="Web-{F3EB9AD8-D5CE-7A6C-4E72-7DEF20D1BE43}"/>
    <pc:docChg chg="addSld modSld sldOrd">
      <pc:chgData name="Quinn Reynolds" userId="S::quinn.reynolds@mail.utoronto.ca::101fc011-370b-4bab-a95f-f1bc3e38ac47" providerId="AD" clId="Web-{F3EB9AD8-D5CE-7A6C-4E72-7DEF20D1BE43}" dt="2024-12-01T20:32:09.320" v="914" actId="20577"/>
      <pc:docMkLst>
        <pc:docMk/>
      </pc:docMkLst>
      <pc:sldChg chg="addSp delSp modSp">
        <pc:chgData name="Quinn Reynolds" userId="S::quinn.reynolds@mail.utoronto.ca::101fc011-370b-4bab-a95f-f1bc3e38ac47" providerId="AD" clId="Web-{F3EB9AD8-D5CE-7A6C-4E72-7DEF20D1BE43}" dt="2024-12-01T20:22:30.215" v="498" actId="1076"/>
        <pc:sldMkLst>
          <pc:docMk/>
          <pc:sldMk cId="1787429617" sldId="261"/>
        </pc:sldMkLst>
        <pc:spChg chg="add mod">
          <ac:chgData name="Quinn Reynolds" userId="S::quinn.reynolds@mail.utoronto.ca::101fc011-370b-4bab-a95f-f1bc3e38ac47" providerId="AD" clId="Web-{F3EB9AD8-D5CE-7A6C-4E72-7DEF20D1BE43}" dt="2024-12-01T19:53:38.656" v="490" actId="20577"/>
          <ac:spMkLst>
            <pc:docMk/>
            <pc:sldMk cId="1787429617" sldId="261"/>
            <ac:spMk id="5" creationId="{DC7B11DC-9FF6-27A7-377B-F9A7699AEC9F}"/>
          </ac:spMkLst>
        </pc:spChg>
        <pc:spChg chg="add mod">
          <ac:chgData name="Quinn Reynolds" userId="S::quinn.reynolds@mail.utoronto.ca::101fc011-370b-4bab-a95f-f1bc3e38ac47" providerId="AD" clId="Web-{F3EB9AD8-D5CE-7A6C-4E72-7DEF20D1BE43}" dt="2024-12-01T19:53:50.219" v="492" actId="14100"/>
          <ac:spMkLst>
            <pc:docMk/>
            <pc:sldMk cId="1787429617" sldId="261"/>
            <ac:spMk id="9" creationId="{367F1049-29D0-7422-8C5F-171DFF8076C0}"/>
          </ac:spMkLst>
        </pc:spChg>
        <pc:spChg chg="add">
          <ac:chgData name="Quinn Reynolds" userId="S::quinn.reynolds@mail.utoronto.ca::101fc011-370b-4bab-a95f-f1bc3e38ac47" providerId="AD" clId="Web-{F3EB9AD8-D5CE-7A6C-4E72-7DEF20D1BE43}" dt="2024-12-01T19:52:54.919" v="420"/>
          <ac:spMkLst>
            <pc:docMk/>
            <pc:sldMk cId="1787429617" sldId="261"/>
            <ac:spMk id="11" creationId="{50481B61-F70A-614D-CE32-DBB8D4724195}"/>
          </ac:spMkLst>
        </pc:spChg>
        <pc:picChg chg="add mod">
          <ac:chgData name="Quinn Reynolds" userId="S::quinn.reynolds@mail.utoronto.ca::101fc011-370b-4bab-a95f-f1bc3e38ac47" providerId="AD" clId="Web-{F3EB9AD8-D5CE-7A6C-4E72-7DEF20D1BE43}" dt="2024-12-01T20:22:30.215" v="498" actId="1076"/>
          <ac:picMkLst>
            <pc:docMk/>
            <pc:sldMk cId="1787429617" sldId="261"/>
            <ac:picMk id="3" creationId="{2368C237-10E8-E4C6-3638-23DE44CD9DC1}"/>
          </ac:picMkLst>
        </pc:picChg>
        <pc:picChg chg="add">
          <ac:chgData name="Quinn Reynolds" userId="S::quinn.reynolds@mail.utoronto.ca::101fc011-370b-4bab-a95f-f1bc3e38ac47" providerId="AD" clId="Web-{F3EB9AD8-D5CE-7A6C-4E72-7DEF20D1BE43}" dt="2024-12-01T19:52:54.904" v="418"/>
          <ac:picMkLst>
            <pc:docMk/>
            <pc:sldMk cId="1787429617" sldId="261"/>
            <ac:picMk id="7" creationId="{ED136FE1-85DF-3132-A93E-529007DBE34F}"/>
          </ac:picMkLst>
        </pc:picChg>
      </pc:sldChg>
      <pc:sldChg chg="modSp">
        <pc:chgData name="Quinn Reynolds" userId="S::quinn.reynolds@mail.utoronto.ca::101fc011-370b-4bab-a95f-f1bc3e38ac47" providerId="AD" clId="Web-{F3EB9AD8-D5CE-7A6C-4E72-7DEF20D1BE43}" dt="2024-12-01T19:23:31.316" v="387" actId="20577"/>
        <pc:sldMkLst>
          <pc:docMk/>
          <pc:sldMk cId="3439601760" sldId="265"/>
        </pc:sldMkLst>
      </pc:sldChg>
      <pc:sldChg chg="mod modShow">
        <pc:chgData name="Quinn Reynolds" userId="S::quinn.reynolds@mail.utoronto.ca::101fc011-370b-4bab-a95f-f1bc3e38ac47" providerId="AD" clId="Web-{F3EB9AD8-D5CE-7A6C-4E72-7DEF20D1BE43}" dt="2024-12-01T20:23:17.669" v="500"/>
        <pc:sldMkLst>
          <pc:docMk/>
          <pc:sldMk cId="631677352" sldId="271"/>
        </pc:sldMkLst>
      </pc:sldChg>
      <pc:sldChg chg="addSp delSp modSp new ord">
        <pc:chgData name="Quinn Reynolds" userId="S::quinn.reynolds@mail.utoronto.ca::101fc011-370b-4bab-a95f-f1bc3e38ac47" providerId="AD" clId="Web-{F3EB9AD8-D5CE-7A6C-4E72-7DEF20D1BE43}" dt="2024-12-01T19:50:32.058" v="394"/>
        <pc:sldMkLst>
          <pc:docMk/>
          <pc:sldMk cId="700060965" sldId="287"/>
        </pc:sldMkLst>
        <pc:spChg chg="mod">
          <ac:chgData name="Quinn Reynolds" userId="S::quinn.reynolds@mail.utoronto.ca::101fc011-370b-4bab-a95f-f1bc3e38ac47" providerId="AD" clId="Web-{F3EB9AD8-D5CE-7A6C-4E72-7DEF20D1BE43}" dt="2024-12-01T19:50:22.776" v="392" actId="20577"/>
          <ac:spMkLst>
            <pc:docMk/>
            <pc:sldMk cId="700060965" sldId="287"/>
            <ac:spMk id="2" creationId="{5FFF508F-BA3A-7065-D0E4-F7DF31B81859}"/>
          </ac:spMkLst>
        </pc:spChg>
        <pc:picChg chg="add mod ord">
          <ac:chgData name="Quinn Reynolds" userId="S::quinn.reynolds@mail.utoronto.ca::101fc011-370b-4bab-a95f-f1bc3e38ac47" providerId="AD" clId="Web-{F3EB9AD8-D5CE-7A6C-4E72-7DEF20D1BE43}" dt="2024-12-01T19:50:25.026" v="393"/>
          <ac:picMkLst>
            <pc:docMk/>
            <pc:sldMk cId="700060965" sldId="287"/>
            <ac:picMk id="4" creationId="{A30F8A8B-F8E4-B2C9-FC17-125E075A7F47}"/>
          </ac:picMkLst>
        </pc:picChg>
      </pc:sldChg>
      <pc:sldChg chg="addSp delSp modSp new">
        <pc:chgData name="Quinn Reynolds" userId="S::quinn.reynolds@mail.utoronto.ca::101fc011-370b-4bab-a95f-f1bc3e38ac47" providerId="AD" clId="Web-{F3EB9AD8-D5CE-7A6C-4E72-7DEF20D1BE43}" dt="2024-12-01T19:52:08.872" v="416" actId="1076"/>
        <pc:sldMkLst>
          <pc:docMk/>
          <pc:sldMk cId="507944694" sldId="288"/>
        </pc:sldMkLst>
        <pc:spChg chg="mod">
          <ac:chgData name="Quinn Reynolds" userId="S::quinn.reynolds@mail.utoronto.ca::101fc011-370b-4bab-a95f-f1bc3e38ac47" providerId="AD" clId="Web-{F3EB9AD8-D5CE-7A6C-4E72-7DEF20D1BE43}" dt="2024-12-01T19:51:00.433" v="414" actId="20577"/>
          <ac:spMkLst>
            <pc:docMk/>
            <pc:sldMk cId="507944694" sldId="288"/>
            <ac:spMk id="2" creationId="{D89A9362-EE69-1048-581D-5BB792AC1525}"/>
          </ac:spMkLst>
        </pc:spChg>
      </pc:sldChg>
      <pc:sldChg chg="modSp new">
        <pc:chgData name="Quinn Reynolds" userId="S::quinn.reynolds@mail.utoronto.ca::101fc011-370b-4bab-a95f-f1bc3e38ac47" providerId="AD" clId="Web-{F3EB9AD8-D5CE-7A6C-4E72-7DEF20D1BE43}" dt="2024-12-01T20:32:09.320" v="914" actId="20577"/>
        <pc:sldMkLst>
          <pc:docMk/>
          <pc:sldMk cId="4020671240" sldId="289"/>
        </pc:sldMkLst>
        <pc:spChg chg="mod">
          <ac:chgData name="Quinn Reynolds" userId="S::quinn.reynolds@mail.utoronto.ca::101fc011-370b-4bab-a95f-f1bc3e38ac47" providerId="AD" clId="Web-{F3EB9AD8-D5CE-7A6C-4E72-7DEF20D1BE43}" dt="2024-12-01T20:23:32.545" v="504" actId="20577"/>
          <ac:spMkLst>
            <pc:docMk/>
            <pc:sldMk cId="4020671240" sldId="289"/>
            <ac:spMk id="2" creationId="{666C8C87-52E1-4453-AEFE-30BF7A05CA98}"/>
          </ac:spMkLst>
        </pc:spChg>
        <pc:spChg chg="mod">
          <ac:chgData name="Quinn Reynolds" userId="S::quinn.reynolds@mail.utoronto.ca::101fc011-370b-4bab-a95f-f1bc3e38ac47" providerId="AD" clId="Web-{F3EB9AD8-D5CE-7A6C-4E72-7DEF20D1BE43}" dt="2024-12-01T20:32:09.320" v="914" actId="20577"/>
          <ac:spMkLst>
            <pc:docMk/>
            <pc:sldMk cId="4020671240" sldId="289"/>
            <ac:spMk id="3" creationId="{D4BB4661-3ED6-3EDD-F2E2-3B77431A227B}"/>
          </ac:spMkLst>
        </pc:spChg>
      </pc:sldChg>
    </pc:docChg>
  </pc:docChgLst>
  <pc:docChgLst>
    <pc:chgData name="Dimitrios Gkiokmema" userId="S::dimitrios.gkiokmema@mail.utoronto.ca::4e138cdc-c6df-49b4-aec0-36ef060f3c57" providerId="AD" clId="Web-{316F783E-DC2D-023A-AD2C-79759456F092}"/>
    <pc:docChg chg="modSld">
      <pc:chgData name="Dimitrios Gkiokmema" userId="S::dimitrios.gkiokmema@mail.utoronto.ca::4e138cdc-c6df-49b4-aec0-36ef060f3c57" providerId="AD" clId="Web-{316F783E-DC2D-023A-AD2C-79759456F092}" dt="2024-11-25T00:36:46.874" v="2" actId="1076"/>
      <pc:docMkLst>
        <pc:docMk/>
      </pc:docMkLst>
      <pc:sldChg chg="modSp">
        <pc:chgData name="Dimitrios Gkiokmema" userId="S::dimitrios.gkiokmema@mail.utoronto.ca::4e138cdc-c6df-49b4-aec0-36ef060f3c57" providerId="AD" clId="Web-{316F783E-DC2D-023A-AD2C-79759456F092}" dt="2024-11-25T00:36:46.874" v="2" actId="1076"/>
        <pc:sldMkLst>
          <pc:docMk/>
          <pc:sldMk cId="109857222" sldId="256"/>
        </pc:sldMkLst>
        <pc:spChg chg="mod">
          <ac:chgData name="Dimitrios Gkiokmema" userId="S::dimitrios.gkiokmema@mail.utoronto.ca::4e138cdc-c6df-49b4-aec0-36ef060f3c57" providerId="AD" clId="Web-{316F783E-DC2D-023A-AD2C-79759456F092}" dt="2024-11-25T00:36:46.874" v="2" actId="1076"/>
          <ac:spMkLst>
            <pc:docMk/>
            <pc:sldMk cId="109857222" sldId="256"/>
            <ac:spMk id="2" creationId="{00000000-0000-0000-0000-000000000000}"/>
          </ac:spMkLst>
        </pc:spChg>
        <pc:spChg chg="mod">
          <ac:chgData name="Dimitrios Gkiokmema" userId="S::dimitrios.gkiokmema@mail.utoronto.ca::4e138cdc-c6df-49b4-aec0-36ef060f3c57" providerId="AD" clId="Web-{316F783E-DC2D-023A-AD2C-79759456F092}" dt="2024-11-25T00:36:35.296" v="0" actId="1076"/>
          <ac:spMkLst>
            <pc:docMk/>
            <pc:sldMk cId="109857222" sldId="256"/>
            <ac:spMk id="3" creationId="{00000000-0000-0000-0000-000000000000}"/>
          </ac:spMkLst>
        </pc:spChg>
      </pc:sldChg>
    </pc:docChg>
  </pc:docChgLst>
  <pc:docChgLst>
    <pc:chgData name="Yicheng Wang" userId="S::ts.wang@mail.utoronto.ca::3ba0b54f-58dd-4f99-ba7c-585bc13f4e2c" providerId="AD" clId="Web-{C9B6F379-657C-A22C-F412-236C60636C02}"/>
    <pc:docChg chg="mod addSld modSld">
      <pc:chgData name="Yicheng Wang" userId="S::ts.wang@mail.utoronto.ca::3ba0b54f-58dd-4f99-ba7c-585bc13f4e2c" providerId="AD" clId="Web-{C9B6F379-657C-A22C-F412-236C60636C02}" dt="2024-12-02T17:38:09.878" v="353"/>
      <pc:docMkLst>
        <pc:docMk/>
      </pc:docMkLst>
      <pc:sldChg chg="addSp modSp">
        <pc:chgData name="Yicheng Wang" userId="S::ts.wang@mail.utoronto.ca::3ba0b54f-58dd-4f99-ba7c-585bc13f4e2c" providerId="AD" clId="Web-{C9B6F379-657C-A22C-F412-236C60636C02}" dt="2024-12-01T20:59:34.962" v="219" actId="14100"/>
        <pc:sldMkLst>
          <pc:docMk/>
          <pc:sldMk cId="1927003419" sldId="258"/>
        </pc:sldMkLst>
        <pc:spChg chg="mod">
          <ac:chgData name="Yicheng Wang" userId="S::ts.wang@mail.utoronto.ca::3ba0b54f-58dd-4f99-ba7c-585bc13f4e2c" providerId="AD" clId="Web-{C9B6F379-657C-A22C-F412-236C60636C02}" dt="2024-12-01T20:58:58.852" v="208" actId="1076"/>
          <ac:spMkLst>
            <pc:docMk/>
            <pc:sldMk cId="1927003419" sldId="258"/>
            <ac:spMk id="3" creationId="{C7137118-DADA-9042-AD63-BA03CF61F4EB}"/>
          </ac:spMkLst>
        </pc:spChg>
        <pc:picChg chg="add mod">
          <ac:chgData name="Yicheng Wang" userId="S::ts.wang@mail.utoronto.ca::3ba0b54f-58dd-4f99-ba7c-585bc13f4e2c" providerId="AD" clId="Web-{C9B6F379-657C-A22C-F412-236C60636C02}" dt="2024-12-01T20:59:02.337" v="209" actId="1076"/>
          <ac:picMkLst>
            <pc:docMk/>
            <pc:sldMk cId="1927003419" sldId="258"/>
            <ac:picMk id="4" creationId="{5378C096-06FE-5470-AF0B-0AA71650C1FD}"/>
          </ac:picMkLst>
        </pc:picChg>
        <pc:picChg chg="add mod">
          <ac:chgData name="Yicheng Wang" userId="S::ts.wang@mail.utoronto.ca::3ba0b54f-58dd-4f99-ba7c-585bc13f4e2c" providerId="AD" clId="Web-{C9B6F379-657C-A22C-F412-236C60636C02}" dt="2024-12-01T20:59:04.056" v="210" actId="1076"/>
          <ac:picMkLst>
            <pc:docMk/>
            <pc:sldMk cId="1927003419" sldId="258"/>
            <ac:picMk id="5" creationId="{614C03CD-96C6-32C5-B399-D25C687288D6}"/>
          </ac:picMkLst>
        </pc:picChg>
      </pc:sldChg>
      <pc:sldChg chg="addSp modSp addAnim delAnim">
        <pc:chgData name="Yicheng Wang" userId="S::ts.wang@mail.utoronto.ca::3ba0b54f-58dd-4f99-ba7c-585bc13f4e2c" providerId="AD" clId="Web-{C9B6F379-657C-A22C-F412-236C60636C02}" dt="2024-12-01T20:41:21.451" v="69"/>
        <pc:sldMkLst>
          <pc:docMk/>
          <pc:sldMk cId="3450168909" sldId="260"/>
        </pc:sldMkLst>
        <pc:spChg chg="mod">
          <ac:chgData name="Yicheng Wang" userId="S::ts.wang@mail.utoronto.ca::3ba0b54f-58dd-4f99-ba7c-585bc13f4e2c" providerId="AD" clId="Web-{C9B6F379-657C-A22C-F412-236C60636C02}" dt="2024-12-01T20:40:11.201" v="57" actId="20577"/>
          <ac:spMkLst>
            <pc:docMk/>
            <pc:sldMk cId="3450168909" sldId="260"/>
            <ac:spMk id="3" creationId="{76ACD8CD-6242-7CEA-14D1-3F055AE454C9}"/>
          </ac:spMkLst>
        </pc:spChg>
        <pc:picChg chg="add mod">
          <ac:chgData name="Yicheng Wang" userId="S::ts.wang@mail.utoronto.ca::3ba0b54f-58dd-4f99-ba7c-585bc13f4e2c" providerId="AD" clId="Web-{C9B6F379-657C-A22C-F412-236C60636C02}" dt="2024-12-01T20:40:30.279" v="60" actId="14100"/>
          <ac:picMkLst>
            <pc:docMk/>
            <pc:sldMk cId="3450168909" sldId="260"/>
            <ac:picMk id="4" creationId="{2FBAC0C4-0246-2415-4E14-1C43EA3EFA9D}"/>
          </ac:picMkLst>
        </pc:picChg>
        <pc:picChg chg="add mod">
          <ac:chgData name="Yicheng Wang" userId="S::ts.wang@mail.utoronto.ca::3ba0b54f-58dd-4f99-ba7c-585bc13f4e2c" providerId="AD" clId="Web-{C9B6F379-657C-A22C-F412-236C60636C02}" dt="2024-12-01T20:40:39.154" v="63" actId="14100"/>
          <ac:picMkLst>
            <pc:docMk/>
            <pc:sldMk cId="3450168909" sldId="260"/>
            <ac:picMk id="5" creationId="{0B77C073-27BB-F892-5A52-7CA630789488}"/>
          </ac:picMkLst>
        </pc:picChg>
      </pc:sldChg>
      <pc:sldChg chg="modSp">
        <pc:chgData name="Yicheng Wang" userId="S::ts.wang@mail.utoronto.ca::3ba0b54f-58dd-4f99-ba7c-585bc13f4e2c" providerId="AD" clId="Web-{C9B6F379-657C-A22C-F412-236C60636C02}" dt="2024-12-01T20:55:11.666" v="149" actId="20577"/>
        <pc:sldMkLst>
          <pc:docMk/>
          <pc:sldMk cId="871317626" sldId="274"/>
        </pc:sldMkLst>
        <pc:spChg chg="mod">
          <ac:chgData name="Yicheng Wang" userId="S::ts.wang@mail.utoronto.ca::3ba0b54f-58dd-4f99-ba7c-585bc13f4e2c" providerId="AD" clId="Web-{C9B6F379-657C-A22C-F412-236C60636C02}" dt="2024-12-01T20:55:11.666" v="149" actId="20577"/>
          <ac:spMkLst>
            <pc:docMk/>
            <pc:sldMk cId="871317626" sldId="274"/>
            <ac:spMk id="5" creationId="{9A5ED7DA-805A-C3FC-4C2C-A64B44428715}"/>
          </ac:spMkLst>
        </pc:spChg>
      </pc:sldChg>
      <pc:sldChg chg="modSp">
        <pc:chgData name="Yicheng Wang" userId="S::ts.wang@mail.utoronto.ca::3ba0b54f-58dd-4f99-ba7c-585bc13f4e2c" providerId="AD" clId="Web-{C9B6F379-657C-A22C-F412-236C60636C02}" dt="2024-12-02T17:36:37.189" v="352" actId="20577"/>
        <pc:sldMkLst>
          <pc:docMk/>
          <pc:sldMk cId="3395803791" sldId="284"/>
        </pc:sldMkLst>
        <pc:spChg chg="mod">
          <ac:chgData name="Yicheng Wang" userId="S::ts.wang@mail.utoronto.ca::3ba0b54f-58dd-4f99-ba7c-585bc13f4e2c" providerId="AD" clId="Web-{C9B6F379-657C-A22C-F412-236C60636C02}" dt="2024-12-02T17:36:37.189" v="352" actId="20577"/>
          <ac:spMkLst>
            <pc:docMk/>
            <pc:sldMk cId="3395803791" sldId="284"/>
            <ac:spMk id="3" creationId="{D860F6C5-C344-D0CD-EEAB-C1647D7264BA}"/>
          </ac:spMkLst>
        </pc:spChg>
      </pc:sldChg>
      <pc:sldChg chg="addSp delSp modSp new addAnim modAnim">
        <pc:chgData name="Yicheng Wang" userId="S::ts.wang@mail.utoronto.ca::3ba0b54f-58dd-4f99-ba7c-585bc13f4e2c" providerId="AD" clId="Web-{C9B6F379-657C-A22C-F412-236C60636C02}" dt="2024-12-01T20:50:10.590" v="111" actId="1076"/>
        <pc:sldMkLst>
          <pc:docMk/>
          <pc:sldMk cId="3761977941" sldId="290"/>
        </pc:sldMkLst>
        <pc:spChg chg="mod">
          <ac:chgData name="Yicheng Wang" userId="S::ts.wang@mail.utoronto.ca::3ba0b54f-58dd-4f99-ba7c-585bc13f4e2c" providerId="AD" clId="Web-{C9B6F379-657C-A22C-F412-236C60636C02}" dt="2024-12-01T20:50:10.590" v="111" actId="1076"/>
          <ac:spMkLst>
            <pc:docMk/>
            <pc:sldMk cId="3761977941" sldId="290"/>
            <ac:spMk id="2" creationId="{A7FF71F3-652D-7BB3-75B7-B126A02D22DC}"/>
          </ac:spMkLst>
        </pc:spChg>
      </pc:sldChg>
      <pc:sldChg chg="addSp delSp modSp new">
        <pc:chgData name="Yicheng Wang" userId="S::ts.wang@mail.utoronto.ca::3ba0b54f-58dd-4f99-ba7c-585bc13f4e2c" providerId="AD" clId="Web-{C9B6F379-657C-A22C-F412-236C60636C02}" dt="2024-12-01T20:52:31.167" v="136" actId="1076"/>
        <pc:sldMkLst>
          <pc:docMk/>
          <pc:sldMk cId="1787138269" sldId="291"/>
        </pc:sldMkLst>
        <pc:spChg chg="mod">
          <ac:chgData name="Yicheng Wang" userId="S::ts.wang@mail.utoronto.ca::3ba0b54f-58dd-4f99-ba7c-585bc13f4e2c" providerId="AD" clId="Web-{C9B6F379-657C-A22C-F412-236C60636C02}" dt="2024-12-01T20:50:34.730" v="130" actId="20577"/>
          <ac:spMkLst>
            <pc:docMk/>
            <pc:sldMk cId="1787138269" sldId="291"/>
            <ac:spMk id="2" creationId="{4091E761-34DE-8EE4-CA6E-D6AD4CACD074}"/>
          </ac:spMkLst>
        </pc:spChg>
      </pc:sldChg>
      <pc:sldChg chg="addSp delSp modSp new">
        <pc:chgData name="Yicheng Wang" userId="S::ts.wang@mail.utoronto.ca::3ba0b54f-58dd-4f99-ba7c-585bc13f4e2c" providerId="AD" clId="Web-{C9B6F379-657C-A22C-F412-236C60636C02}" dt="2024-12-01T21:01:46.867" v="233" actId="20577"/>
        <pc:sldMkLst>
          <pc:docMk/>
          <pc:sldMk cId="795076317" sldId="292"/>
        </pc:sldMkLst>
        <pc:spChg chg="mod">
          <ac:chgData name="Yicheng Wang" userId="S::ts.wang@mail.utoronto.ca::3ba0b54f-58dd-4f99-ba7c-585bc13f4e2c" providerId="AD" clId="Web-{C9B6F379-657C-A22C-F412-236C60636C02}" dt="2024-12-01T21:01:46.867" v="233" actId="20577"/>
          <ac:spMkLst>
            <pc:docMk/>
            <pc:sldMk cId="795076317" sldId="292"/>
            <ac:spMk id="2" creationId="{30A366D5-F864-93F0-78C6-7438C3F3F8C7}"/>
          </ac:spMkLst>
        </pc:spChg>
        <pc:picChg chg="add mod ord">
          <ac:chgData name="Yicheng Wang" userId="S::ts.wang@mail.utoronto.ca::3ba0b54f-58dd-4f99-ba7c-585bc13f4e2c" providerId="AD" clId="Web-{C9B6F379-657C-A22C-F412-236C60636C02}" dt="2024-12-01T21:01:23.336" v="223" actId="1076"/>
          <ac:picMkLst>
            <pc:docMk/>
            <pc:sldMk cId="795076317" sldId="292"/>
            <ac:picMk id="4" creationId="{63B78C88-94B4-657B-483F-F6399F48D469}"/>
          </ac:picMkLst>
        </pc:picChg>
      </pc:sldChg>
      <pc:sldChg chg="addSp delSp modSp new">
        <pc:chgData name="Yicheng Wang" userId="S::ts.wang@mail.utoronto.ca::3ba0b54f-58dd-4f99-ba7c-585bc13f4e2c" providerId="AD" clId="Web-{C9B6F379-657C-A22C-F412-236C60636C02}" dt="2024-12-01T21:03:32.851" v="248" actId="1076"/>
        <pc:sldMkLst>
          <pc:docMk/>
          <pc:sldMk cId="4003064023" sldId="293"/>
        </pc:sldMkLst>
        <pc:spChg chg="mod">
          <ac:chgData name="Yicheng Wang" userId="S::ts.wang@mail.utoronto.ca::3ba0b54f-58dd-4f99-ba7c-585bc13f4e2c" providerId="AD" clId="Web-{C9B6F379-657C-A22C-F412-236C60636C02}" dt="2024-12-01T21:03:32.851" v="248" actId="1076"/>
          <ac:spMkLst>
            <pc:docMk/>
            <pc:sldMk cId="4003064023" sldId="293"/>
            <ac:spMk id="2" creationId="{85C24049-547A-2C5A-64F9-DA763894C500}"/>
          </ac:spMkLst>
        </pc:spChg>
        <pc:picChg chg="add mod ord">
          <ac:chgData name="Yicheng Wang" userId="S::ts.wang@mail.utoronto.ca::3ba0b54f-58dd-4f99-ba7c-585bc13f4e2c" providerId="AD" clId="Web-{C9B6F379-657C-A22C-F412-236C60636C02}" dt="2024-12-01T21:03:22.820" v="238" actId="1076"/>
          <ac:picMkLst>
            <pc:docMk/>
            <pc:sldMk cId="4003064023" sldId="293"/>
            <ac:picMk id="4" creationId="{C77E9FCE-A328-12E5-EAE1-2C0CD3AF2ACF}"/>
          </ac:picMkLst>
        </pc:picChg>
      </pc:sldChg>
      <pc:sldChg chg="addSp delSp modSp new">
        <pc:chgData name="Yicheng Wang" userId="S::ts.wang@mail.utoronto.ca::3ba0b54f-58dd-4f99-ba7c-585bc13f4e2c" providerId="AD" clId="Web-{C9B6F379-657C-A22C-F412-236C60636C02}" dt="2024-12-01T21:04:23.648" v="265" actId="1076"/>
        <pc:sldMkLst>
          <pc:docMk/>
          <pc:sldMk cId="3401450595" sldId="294"/>
        </pc:sldMkLst>
        <pc:spChg chg="mod">
          <ac:chgData name="Yicheng Wang" userId="S::ts.wang@mail.utoronto.ca::3ba0b54f-58dd-4f99-ba7c-585bc13f4e2c" providerId="AD" clId="Web-{C9B6F379-657C-A22C-F412-236C60636C02}" dt="2024-12-01T21:04:23.648" v="265" actId="1076"/>
          <ac:spMkLst>
            <pc:docMk/>
            <pc:sldMk cId="3401450595" sldId="294"/>
            <ac:spMk id="2" creationId="{A6D5B329-DA37-D592-B753-FC0C8001062F}"/>
          </ac:spMkLst>
        </pc:spChg>
        <pc:picChg chg="add mod ord">
          <ac:chgData name="Yicheng Wang" userId="S::ts.wang@mail.utoronto.ca::3ba0b54f-58dd-4f99-ba7c-585bc13f4e2c" providerId="AD" clId="Web-{C9B6F379-657C-A22C-F412-236C60636C02}" dt="2024-12-01T21:04:14.788" v="252" actId="1076"/>
          <ac:picMkLst>
            <pc:docMk/>
            <pc:sldMk cId="3401450595" sldId="294"/>
            <ac:picMk id="4" creationId="{02D2947D-2F6C-7B04-212D-52372E9F971C}"/>
          </ac:picMkLst>
        </pc:picChg>
      </pc:sldChg>
      <pc:sldChg chg="addSp delSp modSp new">
        <pc:chgData name="Yicheng Wang" userId="S::ts.wang@mail.utoronto.ca::3ba0b54f-58dd-4f99-ba7c-585bc13f4e2c" providerId="AD" clId="Web-{C9B6F379-657C-A22C-F412-236C60636C02}" dt="2024-12-01T21:05:09.351" v="285" actId="1076"/>
        <pc:sldMkLst>
          <pc:docMk/>
          <pc:sldMk cId="1207380022" sldId="295"/>
        </pc:sldMkLst>
        <pc:spChg chg="mod">
          <ac:chgData name="Yicheng Wang" userId="S::ts.wang@mail.utoronto.ca::3ba0b54f-58dd-4f99-ba7c-585bc13f4e2c" providerId="AD" clId="Web-{C9B6F379-657C-A22C-F412-236C60636C02}" dt="2024-12-01T21:05:09.351" v="285" actId="1076"/>
          <ac:spMkLst>
            <pc:docMk/>
            <pc:sldMk cId="1207380022" sldId="295"/>
            <ac:spMk id="2" creationId="{EEB42D52-A9D3-4A46-A1F4-5F86FE5E7854}"/>
          </ac:spMkLst>
        </pc:spChg>
        <pc:picChg chg="add mod ord">
          <ac:chgData name="Yicheng Wang" userId="S::ts.wang@mail.utoronto.ca::3ba0b54f-58dd-4f99-ba7c-585bc13f4e2c" providerId="AD" clId="Web-{C9B6F379-657C-A22C-F412-236C60636C02}" dt="2024-12-01T21:04:56.147" v="271" actId="1076"/>
          <ac:picMkLst>
            <pc:docMk/>
            <pc:sldMk cId="1207380022" sldId="295"/>
            <ac:picMk id="4" creationId="{2FB2B034-CAA3-B003-FB79-7837A7CFB194}"/>
          </ac:picMkLst>
        </pc:picChg>
      </pc:sldChg>
    </pc:docChg>
  </pc:docChgLst>
  <pc:docChgLst>
    <pc:chgData name="Ksenia Tkaczyk" userId="S::ksenia.tkaczyk@mail.utoronto.ca::ecd4f52a-671a-4f28-8fa0-b8f15a44be96" providerId="AD" clId="Web-{73130453-7E27-D1F5-8017-76B4A6219121}"/>
    <pc:docChg chg="addSld modSld">
      <pc:chgData name="Ksenia Tkaczyk" userId="S::ksenia.tkaczyk@mail.utoronto.ca::ecd4f52a-671a-4f28-8fa0-b8f15a44be96" providerId="AD" clId="Web-{73130453-7E27-D1F5-8017-76B4A6219121}" dt="2024-12-01T19:09:37.992" v="46" actId="1076"/>
      <pc:docMkLst>
        <pc:docMk/>
      </pc:docMkLst>
      <pc:sldChg chg="addSp delSp modSp">
        <pc:chgData name="Ksenia Tkaczyk" userId="S::ksenia.tkaczyk@mail.utoronto.ca::ecd4f52a-671a-4f28-8fa0-b8f15a44be96" providerId="AD" clId="Web-{73130453-7E27-D1F5-8017-76B4A6219121}" dt="2024-12-01T19:04:40.347" v="38"/>
        <pc:sldMkLst>
          <pc:docMk/>
          <pc:sldMk cId="1885081768" sldId="269"/>
        </pc:sldMkLst>
      </pc:sldChg>
      <pc:sldChg chg="addSp delSp modSp new">
        <pc:chgData name="Ksenia Tkaczyk" userId="S::ksenia.tkaczyk@mail.utoronto.ca::ecd4f52a-671a-4f28-8fa0-b8f15a44be96" providerId="AD" clId="Web-{73130453-7E27-D1F5-8017-76B4A6219121}" dt="2024-12-01T19:09:37.992" v="46" actId="1076"/>
        <pc:sldMkLst>
          <pc:docMk/>
          <pc:sldMk cId="2104282293" sldId="286"/>
        </pc:sldMkLst>
        <pc:spChg chg="mod">
          <ac:chgData name="Ksenia Tkaczyk" userId="S::ksenia.tkaczyk@mail.utoronto.ca::ecd4f52a-671a-4f28-8fa0-b8f15a44be96" providerId="AD" clId="Web-{73130453-7E27-D1F5-8017-76B4A6219121}" dt="2024-12-01T18:58:58.562" v="16" actId="20577"/>
          <ac:spMkLst>
            <pc:docMk/>
            <pc:sldMk cId="2104282293" sldId="286"/>
            <ac:spMk id="2" creationId="{0189278E-881A-A896-16B7-25B2AA313F81}"/>
          </ac:spMkLst>
        </pc:spChg>
        <pc:spChg chg="mod">
          <ac:chgData name="Ksenia Tkaczyk" userId="S::ksenia.tkaczyk@mail.utoronto.ca::ecd4f52a-671a-4f28-8fa0-b8f15a44be96" providerId="AD" clId="Web-{73130453-7E27-D1F5-8017-76B4A6219121}" dt="2024-12-01T19:00:19.141" v="36" actId="20577"/>
          <ac:spMkLst>
            <pc:docMk/>
            <pc:sldMk cId="2104282293" sldId="286"/>
            <ac:spMk id="3" creationId="{58D91A3C-052B-4AB6-FBDA-BF2769202277}"/>
          </ac:spMkLst>
        </pc:spChg>
        <pc:picChg chg="add mod">
          <ac:chgData name="Ksenia Tkaczyk" userId="S::ksenia.tkaczyk@mail.utoronto.ca::ecd4f52a-671a-4f28-8fa0-b8f15a44be96" providerId="AD" clId="Web-{73130453-7E27-D1F5-8017-76B4A6219121}" dt="2024-12-01T19:09:37.992" v="46" actId="1076"/>
          <ac:picMkLst>
            <pc:docMk/>
            <pc:sldMk cId="2104282293" sldId="286"/>
            <ac:picMk id="5" creationId="{A73551D2-E81B-AD40-E293-3BCC26BE221B}"/>
          </ac:picMkLst>
        </pc:picChg>
      </pc:sldChg>
    </pc:docChg>
  </pc:docChgLst>
  <pc:docChgLst>
    <pc:chgData name="Yanki Cer" userId="S::yanki.cer@mail.utoronto.ca::bc83f0a9-2ef9-40a6-af2b-d515898c9874" providerId="AD" clId="Web-{8E6A2F17-84B4-0CF7-FEB0-B6F4783F6A3D}"/>
    <pc:docChg chg="modSld">
      <pc:chgData name="Yanki Cer" userId="S::yanki.cer@mail.utoronto.ca::bc83f0a9-2ef9-40a6-af2b-d515898c9874" providerId="AD" clId="Web-{8E6A2F17-84B4-0CF7-FEB0-B6F4783F6A3D}" dt="2024-12-03T00:57:38.902" v="46" actId="1076"/>
      <pc:docMkLst>
        <pc:docMk/>
      </pc:docMkLst>
      <pc:sldChg chg="modSp">
        <pc:chgData name="Yanki Cer" userId="S::yanki.cer@mail.utoronto.ca::bc83f0a9-2ef9-40a6-af2b-d515898c9874" providerId="AD" clId="Web-{8E6A2F17-84B4-0CF7-FEB0-B6F4783F6A3D}" dt="2024-12-03T00:56:57.823" v="39" actId="20577"/>
        <pc:sldMkLst>
          <pc:docMk/>
          <pc:sldMk cId="4020671240" sldId="289"/>
        </pc:sldMkLst>
        <pc:spChg chg="mod">
          <ac:chgData name="Yanki Cer" userId="S::yanki.cer@mail.utoronto.ca::bc83f0a9-2ef9-40a6-af2b-d515898c9874" providerId="AD" clId="Web-{8E6A2F17-84B4-0CF7-FEB0-B6F4783F6A3D}" dt="2024-12-03T00:56:57.823" v="39" actId="20577"/>
          <ac:spMkLst>
            <pc:docMk/>
            <pc:sldMk cId="4020671240" sldId="289"/>
            <ac:spMk id="3" creationId="{D4BB4661-3ED6-3EDD-F2E2-3B77431A227B}"/>
          </ac:spMkLst>
        </pc:spChg>
      </pc:sldChg>
      <pc:sldChg chg="addSp delSp modSp">
        <pc:chgData name="Yanki Cer" userId="S::yanki.cer@mail.utoronto.ca::bc83f0a9-2ef9-40a6-af2b-d515898c9874" providerId="AD" clId="Web-{8E6A2F17-84B4-0CF7-FEB0-B6F4783F6A3D}" dt="2024-12-03T00:57:38.902" v="46" actId="1076"/>
        <pc:sldMkLst>
          <pc:docMk/>
          <pc:sldMk cId="1985261251" sldId="296"/>
        </pc:sldMkLst>
        <pc:spChg chg="mod">
          <ac:chgData name="Yanki Cer" userId="S::yanki.cer@mail.utoronto.ca::bc83f0a9-2ef9-40a6-af2b-d515898c9874" providerId="AD" clId="Web-{8E6A2F17-84B4-0CF7-FEB0-B6F4783F6A3D}" dt="2024-12-03T00:57:31.386" v="42" actId="1076"/>
          <ac:spMkLst>
            <pc:docMk/>
            <pc:sldMk cId="1985261251" sldId="296"/>
            <ac:spMk id="2" creationId="{D89A9362-EE69-1048-581D-5BB792AC1525}"/>
          </ac:spMkLst>
        </pc:spChg>
        <pc:spChg chg="add del mod">
          <ac:chgData name="Yanki Cer" userId="S::yanki.cer@mail.utoronto.ca::bc83f0a9-2ef9-40a6-af2b-d515898c9874" providerId="AD" clId="Web-{8E6A2F17-84B4-0CF7-FEB0-B6F4783F6A3D}" dt="2024-12-03T00:33:53.676" v="1"/>
          <ac:spMkLst>
            <pc:docMk/>
            <pc:sldMk cId="1985261251" sldId="296"/>
            <ac:spMk id="4" creationId="{17B68F40-1B89-9B38-DC9F-105FCC16256E}"/>
          </ac:spMkLst>
        </pc:spChg>
        <pc:picChg chg="add mod ord">
          <ac:chgData name="Yanki Cer" userId="S::yanki.cer@mail.utoronto.ca::bc83f0a9-2ef9-40a6-af2b-d515898c9874" providerId="AD" clId="Web-{8E6A2F17-84B4-0CF7-FEB0-B6F4783F6A3D}" dt="2024-12-03T00:57:38.902" v="46" actId="1076"/>
          <ac:picMkLst>
            <pc:docMk/>
            <pc:sldMk cId="1985261251" sldId="296"/>
            <ac:picMk id="5" creationId="{60FDB121-D9A8-D99A-D213-652C254D6BCC}"/>
          </ac:picMkLst>
        </pc:picChg>
        <pc:picChg chg="del">
          <ac:chgData name="Yanki Cer" userId="S::yanki.cer@mail.utoronto.ca::bc83f0a9-2ef9-40a6-af2b-d515898c9874" providerId="AD" clId="Web-{8E6A2F17-84B4-0CF7-FEB0-B6F4783F6A3D}" dt="2024-12-03T00:32:39.971" v="0"/>
          <ac:picMkLst>
            <pc:docMk/>
            <pc:sldMk cId="1985261251" sldId="296"/>
            <ac:picMk id="6" creationId="{DA5B9D39-31C3-2077-FC30-D590AE94B356}"/>
          </ac:picMkLst>
        </pc:picChg>
      </pc:sldChg>
    </pc:docChg>
  </pc:docChgLst>
  <pc:docChgLst>
    <pc:chgData name="Quinn Reynolds" userId="S::quinn.reynolds@mail.utoronto.ca::101fc011-370b-4bab-a95f-f1bc3e38ac47" providerId="AD" clId="Web-{C09A429E-511A-E46B-ABD9-D26599489144}"/>
    <pc:docChg chg="addSld modSld">
      <pc:chgData name="Quinn Reynolds" userId="S::quinn.reynolds@mail.utoronto.ca::101fc011-370b-4bab-a95f-f1bc3e38ac47" providerId="AD" clId="Web-{C09A429E-511A-E46B-ABD9-D26599489144}" dt="2024-12-02T19:55:51.026" v="21" actId="20577"/>
      <pc:docMkLst>
        <pc:docMk/>
      </pc:docMkLst>
      <pc:sldChg chg="addSp modSp mod setBg">
        <pc:chgData name="Quinn Reynolds" userId="S::quinn.reynolds@mail.utoronto.ca::101fc011-370b-4bab-a95f-f1bc3e38ac47" providerId="AD" clId="Web-{C09A429E-511A-E46B-ABD9-D26599489144}" dt="2024-12-02T19:04:02.578" v="0"/>
        <pc:sldMkLst>
          <pc:docMk/>
          <pc:sldMk cId="109857222" sldId="256"/>
        </pc:sldMkLst>
        <pc:spChg chg="mod">
          <ac:chgData name="Quinn Reynolds" userId="S::quinn.reynolds@mail.utoronto.ca::101fc011-370b-4bab-a95f-f1bc3e38ac47" providerId="AD" clId="Web-{C09A429E-511A-E46B-ABD9-D26599489144}" dt="2024-12-02T19:04:02.578" v="0"/>
          <ac:spMkLst>
            <pc:docMk/>
            <pc:sldMk cId="109857222" sldId="256"/>
            <ac:spMk id="2" creationId="{00000000-0000-0000-0000-000000000000}"/>
          </ac:spMkLst>
        </pc:spChg>
        <pc:spChg chg="mod">
          <ac:chgData name="Quinn Reynolds" userId="S::quinn.reynolds@mail.utoronto.ca::101fc011-370b-4bab-a95f-f1bc3e38ac47" providerId="AD" clId="Web-{C09A429E-511A-E46B-ABD9-D26599489144}" dt="2024-12-02T19:04:02.578" v="0"/>
          <ac:spMkLst>
            <pc:docMk/>
            <pc:sldMk cId="109857222" sldId="256"/>
            <ac:spMk id="3" creationId="{00000000-0000-0000-0000-000000000000}"/>
          </ac:spMkLst>
        </pc:spChg>
        <pc:spChg chg="add">
          <ac:chgData name="Quinn Reynolds" userId="S::quinn.reynolds@mail.utoronto.ca::101fc011-370b-4bab-a95f-f1bc3e38ac47" providerId="AD" clId="Web-{C09A429E-511A-E46B-ABD9-D26599489144}" dt="2024-12-02T19:04:02.578" v="0"/>
          <ac:spMkLst>
            <pc:docMk/>
            <pc:sldMk cId="109857222" sldId="256"/>
            <ac:spMk id="9" creationId="{9B7AD9F6-8CE7-4299-8FC6-328F4DCD3FF9}"/>
          </ac:spMkLst>
        </pc:spChg>
        <pc:spChg chg="add">
          <ac:chgData name="Quinn Reynolds" userId="S::quinn.reynolds@mail.utoronto.ca::101fc011-370b-4bab-a95f-f1bc3e38ac47" providerId="AD" clId="Web-{C09A429E-511A-E46B-ABD9-D26599489144}" dt="2024-12-02T19:04:02.578" v="0"/>
          <ac:spMkLst>
            <pc:docMk/>
            <pc:sldMk cId="109857222" sldId="256"/>
            <ac:spMk id="11" creationId="{F49775AF-8896-43EE-92C6-83497D6DC56F}"/>
          </ac:spMkLst>
        </pc:spChg>
        <pc:picChg chg="add">
          <ac:chgData name="Quinn Reynolds" userId="S::quinn.reynolds@mail.utoronto.ca::101fc011-370b-4bab-a95f-f1bc3e38ac47" providerId="AD" clId="Web-{C09A429E-511A-E46B-ABD9-D26599489144}" dt="2024-12-02T19:04:02.578" v="0"/>
          <ac:picMkLst>
            <pc:docMk/>
            <pc:sldMk cId="109857222" sldId="256"/>
            <ac:picMk id="5" creationId="{C6426ADE-C86D-A162-0930-621626462F6C}"/>
          </ac:picMkLst>
        </pc:picChg>
      </pc:sldChg>
      <pc:sldChg chg="mod modShow">
        <pc:chgData name="Quinn Reynolds" userId="S::quinn.reynolds@mail.utoronto.ca::101fc011-370b-4bab-a95f-f1bc3e38ac47" providerId="AD" clId="Web-{C09A429E-511A-E46B-ABD9-D26599489144}" dt="2024-12-02T19:31:51.460" v="14"/>
        <pc:sldMkLst>
          <pc:docMk/>
          <pc:sldMk cId="557349652" sldId="257"/>
        </pc:sldMkLst>
      </pc:sldChg>
      <pc:sldChg chg="addSp delSp modSp">
        <pc:chgData name="Quinn Reynolds" userId="S::quinn.reynolds@mail.utoronto.ca::101fc011-370b-4bab-a95f-f1bc3e38ac47" providerId="AD" clId="Web-{C09A429E-511A-E46B-ABD9-D26599489144}" dt="2024-12-02T19:16:54.245" v="5" actId="1076"/>
        <pc:sldMkLst>
          <pc:docMk/>
          <pc:sldMk cId="1927003419" sldId="258"/>
        </pc:sldMkLst>
        <pc:picChg chg="del">
          <ac:chgData name="Quinn Reynolds" userId="S::quinn.reynolds@mail.utoronto.ca::101fc011-370b-4bab-a95f-f1bc3e38ac47" providerId="AD" clId="Web-{C09A429E-511A-E46B-ABD9-D26599489144}" dt="2024-12-02T19:16:51.401" v="3"/>
          <ac:picMkLst>
            <pc:docMk/>
            <pc:sldMk cId="1927003419" sldId="258"/>
            <ac:picMk id="7" creationId="{7CDC2202-3BBA-1561-35DD-6279B5E79443}"/>
          </ac:picMkLst>
        </pc:picChg>
        <pc:picChg chg="add mod">
          <ac:chgData name="Quinn Reynolds" userId="S::quinn.reynolds@mail.utoronto.ca::101fc011-370b-4bab-a95f-f1bc3e38ac47" providerId="AD" clId="Web-{C09A429E-511A-E46B-ABD9-D26599489144}" dt="2024-12-02T19:16:54.245" v="5" actId="1076"/>
          <ac:picMkLst>
            <pc:docMk/>
            <pc:sldMk cId="1927003419" sldId="258"/>
            <ac:picMk id="8" creationId="{1ECF4F1F-B627-CF78-BBA4-385814A34529}"/>
          </ac:picMkLst>
        </pc:picChg>
      </pc:sldChg>
      <pc:sldChg chg="mod modShow">
        <pc:chgData name="Quinn Reynolds" userId="S::quinn.reynolds@mail.utoronto.ca::101fc011-370b-4bab-a95f-f1bc3e38ac47" providerId="AD" clId="Web-{C09A429E-511A-E46B-ABD9-D26599489144}" dt="2024-12-02T19:04:57.407" v="1"/>
        <pc:sldMkLst>
          <pc:docMk/>
          <pc:sldMk cId="1885081768" sldId="269"/>
        </pc:sldMkLst>
      </pc:sldChg>
      <pc:sldChg chg="modSp">
        <pc:chgData name="Quinn Reynolds" userId="S::quinn.reynolds@mail.utoronto.ca::101fc011-370b-4bab-a95f-f1bc3e38ac47" providerId="AD" clId="Web-{C09A429E-511A-E46B-ABD9-D26599489144}" dt="2024-12-02T19:54:50.712" v="19" actId="20577"/>
        <pc:sldMkLst>
          <pc:docMk/>
          <pc:sldMk cId="2838278727" sldId="270"/>
        </pc:sldMkLst>
        <pc:spChg chg="mod">
          <ac:chgData name="Quinn Reynolds" userId="S::quinn.reynolds@mail.utoronto.ca::101fc011-370b-4bab-a95f-f1bc3e38ac47" providerId="AD" clId="Web-{C09A429E-511A-E46B-ABD9-D26599489144}" dt="2024-12-02T19:54:50.712" v="19" actId="20577"/>
          <ac:spMkLst>
            <pc:docMk/>
            <pc:sldMk cId="2838278727" sldId="270"/>
            <ac:spMk id="3" creationId="{7080656A-6B69-0ED0-F50D-723137B03355}"/>
          </ac:spMkLst>
        </pc:spChg>
      </pc:sldChg>
      <pc:sldChg chg="mod modShow">
        <pc:chgData name="Quinn Reynolds" userId="S::quinn.reynolds@mail.utoronto.ca::101fc011-370b-4bab-a95f-f1bc3e38ac47" providerId="AD" clId="Web-{C09A429E-511A-E46B-ABD9-D26599489144}" dt="2024-12-02T19:12:30.194" v="2"/>
        <pc:sldMkLst>
          <pc:docMk/>
          <pc:sldMk cId="4158894008" sldId="272"/>
        </pc:sldMkLst>
      </pc:sldChg>
      <pc:sldChg chg="mod modShow">
        <pc:chgData name="Quinn Reynolds" userId="S::quinn.reynolds@mail.utoronto.ca::101fc011-370b-4bab-a95f-f1bc3e38ac47" providerId="AD" clId="Web-{C09A429E-511A-E46B-ABD9-D26599489144}" dt="2024-12-02T19:53:21.336" v="15"/>
        <pc:sldMkLst>
          <pc:docMk/>
          <pc:sldMk cId="3395803791" sldId="284"/>
        </pc:sldMkLst>
      </pc:sldChg>
      <pc:sldChg chg="modSp">
        <pc:chgData name="Quinn Reynolds" userId="S::quinn.reynolds@mail.utoronto.ca::101fc011-370b-4bab-a95f-f1bc3e38ac47" providerId="AD" clId="Web-{C09A429E-511A-E46B-ABD9-D26599489144}" dt="2024-12-02T19:55:51.026" v="21" actId="20577"/>
        <pc:sldMkLst>
          <pc:docMk/>
          <pc:sldMk cId="4020671240" sldId="289"/>
        </pc:sldMkLst>
        <pc:spChg chg="mod">
          <ac:chgData name="Quinn Reynolds" userId="S::quinn.reynolds@mail.utoronto.ca::101fc011-370b-4bab-a95f-f1bc3e38ac47" providerId="AD" clId="Web-{C09A429E-511A-E46B-ABD9-D26599489144}" dt="2024-12-02T19:55:51.026" v="21" actId="20577"/>
          <ac:spMkLst>
            <pc:docMk/>
            <pc:sldMk cId="4020671240" sldId="289"/>
            <ac:spMk id="3" creationId="{D4BB4661-3ED6-3EDD-F2E2-3B77431A227B}"/>
          </ac:spMkLst>
        </pc:spChg>
      </pc:sldChg>
      <pc:sldChg chg="addSp delSp modSp new">
        <pc:chgData name="Quinn Reynolds" userId="S::quinn.reynolds@mail.utoronto.ca::101fc011-370b-4bab-a95f-f1bc3e38ac47" providerId="AD" clId="Web-{C09A429E-511A-E46B-ABD9-D26599489144}" dt="2024-12-02T19:30:58.943" v="13"/>
        <pc:sldMkLst>
          <pc:docMk/>
          <pc:sldMk cId="2431515981" sldId="297"/>
        </pc:sldMkLst>
        <pc:spChg chg="mod">
          <ac:chgData name="Quinn Reynolds" userId="S::quinn.reynolds@mail.utoronto.ca::101fc011-370b-4bab-a95f-f1bc3e38ac47" providerId="AD" clId="Web-{C09A429E-511A-E46B-ABD9-D26599489144}" dt="2024-12-02T19:30:26.177" v="9" actId="20577"/>
          <ac:spMkLst>
            <pc:docMk/>
            <pc:sldMk cId="2431515981" sldId="297"/>
            <ac:spMk id="2" creationId="{68A20163-613B-8742-6AC5-6602DDC69A2A}"/>
          </ac:spMkLst>
        </pc:spChg>
        <pc:spChg chg="del">
          <ac:chgData name="Quinn Reynolds" userId="S::quinn.reynolds@mail.utoronto.ca::101fc011-370b-4bab-a95f-f1bc3e38ac47" providerId="AD" clId="Web-{C09A429E-511A-E46B-ABD9-D26599489144}" dt="2024-12-02T19:30:30.365" v="10"/>
          <ac:spMkLst>
            <pc:docMk/>
            <pc:sldMk cId="2431515981" sldId="297"/>
            <ac:spMk id="3" creationId="{8FEBF237-B0DF-15A5-D37C-12321554667B}"/>
          </ac:spMkLst>
        </pc:spChg>
        <pc:spChg chg="add del mod">
          <ac:chgData name="Quinn Reynolds" userId="S::quinn.reynolds@mail.utoronto.ca::101fc011-370b-4bab-a95f-f1bc3e38ac47" providerId="AD" clId="Web-{C09A429E-511A-E46B-ABD9-D26599489144}" dt="2024-12-02T19:30:58.943" v="13"/>
          <ac:spMkLst>
            <pc:docMk/>
            <pc:sldMk cId="2431515981" sldId="297"/>
            <ac:spMk id="6" creationId="{0EB391E3-61E5-01DD-710F-72F3736C1438}"/>
          </ac:spMkLst>
        </pc:spChg>
        <pc:picChg chg="add del mod ord">
          <ac:chgData name="Quinn Reynolds" userId="S::quinn.reynolds@mail.utoronto.ca::101fc011-370b-4bab-a95f-f1bc3e38ac47" providerId="AD" clId="Web-{C09A429E-511A-E46B-ABD9-D26599489144}" dt="2024-12-02T19:30:43.428" v="12"/>
          <ac:picMkLst>
            <pc:docMk/>
            <pc:sldMk cId="2431515981" sldId="297"/>
            <ac:picMk id="4" creationId="{6CD9E42F-0813-5BEB-0535-ADAE011DCB18}"/>
          </ac:picMkLst>
        </pc:picChg>
        <pc:picChg chg="add mod ord">
          <ac:chgData name="Quinn Reynolds" userId="S::quinn.reynolds@mail.utoronto.ca::101fc011-370b-4bab-a95f-f1bc3e38ac47" providerId="AD" clId="Web-{C09A429E-511A-E46B-ABD9-D26599489144}" dt="2024-12-02T19:30:58.943" v="13"/>
          <ac:picMkLst>
            <pc:docMk/>
            <pc:sldMk cId="2431515981" sldId="297"/>
            <ac:picMk id="7" creationId="{1630A196-B7DD-DBF7-81E9-999A88B37874}"/>
          </ac:picMkLst>
        </pc:picChg>
      </pc:sldChg>
    </pc:docChg>
  </pc:docChgLst>
  <pc:docChgLst>
    <pc:chgData name="Ksenia Tkaczyk" userId="S::ksenia.tkaczyk@mail.utoronto.ca::ecd4f52a-671a-4f28-8fa0-b8f15a44be96" providerId="AD" clId="Web-{3567EF3E-2374-67A7-9CA1-429FB0FB8F12}"/>
    <pc:docChg chg="modSld">
      <pc:chgData name="Ksenia Tkaczyk" userId="S::ksenia.tkaczyk@mail.utoronto.ca::ecd4f52a-671a-4f28-8fa0-b8f15a44be96" providerId="AD" clId="Web-{3567EF3E-2374-67A7-9CA1-429FB0FB8F12}" dt="2024-12-02T23:36:01.391" v="10" actId="14100"/>
      <pc:docMkLst>
        <pc:docMk/>
      </pc:docMkLst>
      <pc:sldChg chg="addSp delSp modSp">
        <pc:chgData name="Ksenia Tkaczyk" userId="S::ksenia.tkaczyk@mail.utoronto.ca::ecd4f52a-671a-4f28-8fa0-b8f15a44be96" providerId="AD" clId="Web-{3567EF3E-2374-67A7-9CA1-429FB0FB8F12}" dt="2024-12-02T23:36:01.391" v="10" actId="14100"/>
        <pc:sldMkLst>
          <pc:docMk/>
          <pc:sldMk cId="1411921274" sldId="279"/>
        </pc:sldMkLst>
        <pc:picChg chg="add mod">
          <ac:chgData name="Ksenia Tkaczyk" userId="S::ksenia.tkaczyk@mail.utoronto.ca::ecd4f52a-671a-4f28-8fa0-b8f15a44be96" providerId="AD" clId="Web-{3567EF3E-2374-67A7-9CA1-429FB0FB8F12}" dt="2024-12-02T23:36:01.391" v="10" actId="14100"/>
          <ac:picMkLst>
            <pc:docMk/>
            <pc:sldMk cId="1411921274" sldId="279"/>
            <ac:picMk id="3" creationId="{FD6F95BE-7576-B37E-AFE5-A34BA20E9E45}"/>
          </ac:picMkLst>
        </pc:picChg>
        <pc:picChg chg="del">
          <ac:chgData name="Ksenia Tkaczyk" userId="S::ksenia.tkaczyk@mail.utoronto.ca::ecd4f52a-671a-4f28-8fa0-b8f15a44be96" providerId="AD" clId="Web-{3567EF3E-2374-67A7-9CA1-429FB0FB8F12}" dt="2024-12-02T23:35:40.485" v="4"/>
          <ac:picMkLst>
            <pc:docMk/>
            <pc:sldMk cId="1411921274" sldId="279"/>
            <ac:picMk id="8" creationId="{B806EAEA-3D4C-4F6B-427B-983191163869}"/>
          </ac:picMkLst>
        </pc:picChg>
      </pc:sldChg>
      <pc:sldChg chg="addSp delSp modSp">
        <pc:chgData name="Ksenia Tkaczyk" userId="S::ksenia.tkaczyk@mail.utoronto.ca::ecd4f52a-671a-4f28-8fa0-b8f15a44be96" providerId="AD" clId="Web-{3567EF3E-2374-67A7-9CA1-429FB0FB8F12}" dt="2024-12-02T23:35:37.391" v="3" actId="1076"/>
        <pc:sldMkLst>
          <pc:docMk/>
          <pc:sldMk cId="4218517710" sldId="280"/>
        </pc:sldMkLst>
        <pc:picChg chg="del">
          <ac:chgData name="Ksenia Tkaczyk" userId="S::ksenia.tkaczyk@mail.utoronto.ca::ecd4f52a-671a-4f28-8fa0-b8f15a44be96" providerId="AD" clId="Web-{3567EF3E-2374-67A7-9CA1-429FB0FB8F12}" dt="2024-12-02T23:35:18.672" v="0"/>
          <ac:picMkLst>
            <pc:docMk/>
            <pc:sldMk cId="4218517710" sldId="280"/>
            <ac:picMk id="3" creationId="{F7BDD80F-6899-8DC0-2D18-89E970BF8B8A}"/>
          </ac:picMkLst>
        </pc:picChg>
        <pc:picChg chg="add mod">
          <ac:chgData name="Ksenia Tkaczyk" userId="S::ksenia.tkaczyk@mail.utoronto.ca::ecd4f52a-671a-4f28-8fa0-b8f15a44be96" providerId="AD" clId="Web-{3567EF3E-2374-67A7-9CA1-429FB0FB8F12}" dt="2024-12-02T23:35:37.391" v="3" actId="1076"/>
          <ac:picMkLst>
            <pc:docMk/>
            <pc:sldMk cId="4218517710" sldId="280"/>
            <ac:picMk id="4" creationId="{92D0B85A-5309-0115-788F-4B6EEDCAF7E6}"/>
          </ac:picMkLst>
        </pc:picChg>
      </pc:sldChg>
    </pc:docChg>
  </pc:docChgLst>
  <pc:docChgLst>
    <pc:chgData name="Dimitrios Gkiokmema" userId="S::dimitrios.gkiokmema@mail.utoronto.ca::4e138cdc-c6df-49b4-aec0-36ef060f3c57" providerId="AD" clId="Web-{67E2E2CC-7C1B-E29E-AFA8-9F52BA373163}"/>
    <pc:docChg chg="modSld">
      <pc:chgData name="Dimitrios Gkiokmema" userId="S::dimitrios.gkiokmema@mail.utoronto.ca::4e138cdc-c6df-49b4-aec0-36ef060f3c57" providerId="AD" clId="Web-{67E2E2CC-7C1B-E29E-AFA8-9F52BA373163}" dt="2024-12-03T01:28:03.322" v="42" actId="1076"/>
      <pc:docMkLst>
        <pc:docMk/>
      </pc:docMkLst>
      <pc:sldChg chg="addSp delSp modSp">
        <pc:chgData name="Dimitrios Gkiokmema" userId="S::dimitrios.gkiokmema@mail.utoronto.ca::4e138cdc-c6df-49b4-aec0-36ef060f3c57" providerId="AD" clId="Web-{67E2E2CC-7C1B-E29E-AFA8-9F52BA373163}" dt="2024-12-03T01:21:31.318" v="30" actId="1076"/>
        <pc:sldMkLst>
          <pc:docMk/>
          <pc:sldMk cId="153934938" sldId="259"/>
        </pc:sldMkLst>
        <pc:spChg chg="mod">
          <ac:chgData name="Dimitrios Gkiokmema" userId="S::dimitrios.gkiokmema@mail.utoronto.ca::4e138cdc-c6df-49b4-aec0-36ef060f3c57" providerId="AD" clId="Web-{67E2E2CC-7C1B-E29E-AFA8-9F52BA373163}" dt="2024-12-03T01:21:00.802" v="23" actId="1076"/>
          <ac:spMkLst>
            <pc:docMk/>
            <pc:sldMk cId="153934938" sldId="259"/>
            <ac:spMk id="2" creationId="{160CB226-46BD-990B-5CDC-BF9EAA4037DE}"/>
          </ac:spMkLst>
        </pc:spChg>
        <pc:spChg chg="mod">
          <ac:chgData name="Dimitrios Gkiokmema" userId="S::dimitrios.gkiokmema@mail.utoronto.ca::4e138cdc-c6df-49b4-aec0-36ef060f3c57" providerId="AD" clId="Web-{67E2E2CC-7C1B-E29E-AFA8-9F52BA373163}" dt="2024-12-03T01:21:18.458" v="27" actId="1076"/>
          <ac:spMkLst>
            <pc:docMk/>
            <pc:sldMk cId="153934938" sldId="259"/>
            <ac:spMk id="3" creationId="{0155D222-F702-3DC1-F92A-50AEED1E6B3F}"/>
          </ac:spMkLst>
        </pc:spChg>
        <pc:spChg chg="mod">
          <ac:chgData name="Dimitrios Gkiokmema" userId="S::dimitrios.gkiokmema@mail.utoronto.ca::4e138cdc-c6df-49b4-aec0-36ef060f3c57" providerId="AD" clId="Web-{67E2E2CC-7C1B-E29E-AFA8-9F52BA373163}" dt="2024-12-03T01:21:31.318" v="30" actId="1076"/>
          <ac:spMkLst>
            <pc:docMk/>
            <pc:sldMk cId="153934938" sldId="259"/>
            <ac:spMk id="8" creationId="{C7E3DCE2-D175-E226-4131-D901ED13F2AD}"/>
          </ac:spMkLst>
        </pc:spChg>
        <pc:spChg chg="mod">
          <ac:chgData name="Dimitrios Gkiokmema" userId="S::dimitrios.gkiokmema@mail.utoronto.ca::4e138cdc-c6df-49b4-aec0-36ef060f3c57" providerId="AD" clId="Web-{67E2E2CC-7C1B-E29E-AFA8-9F52BA373163}" dt="2024-12-03T01:21:20.880" v="28" actId="1076"/>
          <ac:spMkLst>
            <pc:docMk/>
            <pc:sldMk cId="153934938" sldId="259"/>
            <ac:spMk id="14" creationId="{F792D21E-5660-576C-6B82-48A3B9D61288}"/>
          </ac:spMkLst>
        </pc:spChg>
        <pc:picChg chg="add mod ord">
          <ac:chgData name="Dimitrios Gkiokmema" userId="S::dimitrios.gkiokmema@mail.utoronto.ca::4e138cdc-c6df-49b4-aec0-36ef060f3c57" providerId="AD" clId="Web-{67E2E2CC-7C1B-E29E-AFA8-9F52BA373163}" dt="2024-12-03T01:21:13.114" v="26" actId="1076"/>
          <ac:picMkLst>
            <pc:docMk/>
            <pc:sldMk cId="153934938" sldId="259"/>
            <ac:picMk id="4" creationId="{65BFAE4C-FEA6-B256-5375-449F73698C73}"/>
          </ac:picMkLst>
        </pc:picChg>
        <pc:picChg chg="mod">
          <ac:chgData name="Dimitrios Gkiokmema" userId="S::dimitrios.gkiokmema@mail.utoronto.ca::4e138cdc-c6df-49b4-aec0-36ef060f3c57" providerId="AD" clId="Web-{67E2E2CC-7C1B-E29E-AFA8-9F52BA373163}" dt="2024-12-03T01:21:25.224" v="29" actId="1076"/>
          <ac:picMkLst>
            <pc:docMk/>
            <pc:sldMk cId="153934938" sldId="259"/>
            <ac:picMk id="9" creationId="{58F06FF0-D9E6-F34A-F7E6-7DCAA6156898}"/>
          </ac:picMkLst>
        </pc:picChg>
        <pc:picChg chg="del mod">
          <ac:chgData name="Dimitrios Gkiokmema" userId="S::dimitrios.gkiokmema@mail.utoronto.ca::4e138cdc-c6df-49b4-aec0-36ef060f3c57" providerId="AD" clId="Web-{67E2E2CC-7C1B-E29E-AFA8-9F52BA373163}" dt="2024-12-03T01:20:27.098" v="13"/>
          <ac:picMkLst>
            <pc:docMk/>
            <pc:sldMk cId="153934938" sldId="259"/>
            <ac:picMk id="12" creationId="{80CD0113-9D2C-CBBB-D4EC-19DDE02613F3}"/>
          </ac:picMkLst>
        </pc:picChg>
      </pc:sldChg>
      <pc:sldChg chg="addSp delSp modSp mod setBg">
        <pc:chgData name="Dimitrios Gkiokmema" userId="S::dimitrios.gkiokmema@mail.utoronto.ca::4e138cdc-c6df-49b4-aec0-36ef060f3c57" providerId="AD" clId="Web-{67E2E2CC-7C1B-E29E-AFA8-9F52BA373163}" dt="2024-12-03T01:28:03.322" v="42" actId="1076"/>
        <pc:sldMkLst>
          <pc:docMk/>
          <pc:sldMk cId="871317626" sldId="274"/>
        </pc:sldMkLst>
        <pc:picChg chg="add mod">
          <ac:chgData name="Dimitrios Gkiokmema" userId="S::dimitrios.gkiokmema@mail.utoronto.ca::4e138cdc-c6df-49b4-aec0-36ef060f3c57" providerId="AD" clId="Web-{67E2E2CC-7C1B-E29E-AFA8-9F52BA373163}" dt="2024-12-03T01:28:03.322" v="42" actId="1076"/>
          <ac:picMkLst>
            <pc:docMk/>
            <pc:sldMk cId="871317626" sldId="274"/>
            <ac:picMk id="3" creationId="{DA4AB6EF-CF59-E155-3094-E33CD465BAF2}"/>
          </ac:picMkLst>
        </pc:picChg>
        <pc:picChg chg="del mod">
          <ac:chgData name="Dimitrios Gkiokmema" userId="S::dimitrios.gkiokmema@mail.utoronto.ca::4e138cdc-c6df-49b4-aec0-36ef060f3c57" providerId="AD" clId="Web-{67E2E2CC-7C1B-E29E-AFA8-9F52BA373163}" dt="2024-12-03T01:27:40.853" v="36"/>
          <ac:picMkLst>
            <pc:docMk/>
            <pc:sldMk cId="871317626" sldId="274"/>
            <ac:picMk id="6" creationId="{08920BB9-37C2-D9A7-3CCD-21664AEE251A}"/>
          </ac:picMkLst>
        </pc:picChg>
      </pc:sldChg>
    </pc:docChg>
  </pc:docChgLst>
  <pc:docChgLst>
    <pc:chgData name="Yanki Cer" userId="S::yanki.cer@mail.utoronto.ca::bc83f0a9-2ef9-40a6-af2b-d515898c9874" providerId="AD" clId="Web-{CB7D5CEA-219B-461A-111A-FBC9B37FBFF1}"/>
    <pc:docChg chg="addSld modSld">
      <pc:chgData name="Yanki Cer" userId="S::yanki.cer@mail.utoronto.ca::bc83f0a9-2ef9-40a6-af2b-d515898c9874" providerId="AD" clId="Web-{CB7D5CEA-219B-461A-111A-FBC9B37FBFF1}" dt="2024-12-02T21:05:01.722" v="15" actId="1076"/>
      <pc:docMkLst>
        <pc:docMk/>
      </pc:docMkLst>
      <pc:sldChg chg="addSp delSp modSp add replId addAnim">
        <pc:chgData name="Yanki Cer" userId="S::yanki.cer@mail.utoronto.ca::bc83f0a9-2ef9-40a6-af2b-d515898c9874" providerId="AD" clId="Web-{CB7D5CEA-219B-461A-111A-FBC9B37FBFF1}" dt="2024-12-02T21:05:01.722" v="15" actId="1076"/>
        <pc:sldMkLst>
          <pc:docMk/>
          <pc:sldMk cId="722336848" sldId="298"/>
        </pc:sldMkLst>
        <pc:spChg chg="mod">
          <ac:chgData name="Yanki Cer" userId="S::yanki.cer@mail.utoronto.ca::bc83f0a9-2ef9-40a6-af2b-d515898c9874" providerId="AD" clId="Web-{CB7D5CEA-219B-461A-111A-FBC9B37FBFF1}" dt="2024-12-02T21:04:19.337" v="8" actId="20577"/>
          <ac:spMkLst>
            <pc:docMk/>
            <pc:sldMk cId="722336848" sldId="298"/>
            <ac:spMk id="2" creationId="{E4CCB3FA-FD48-AE09-3435-26C669EFDA6E}"/>
          </ac:spMkLst>
        </pc:spChg>
        <pc:spChg chg="del mod">
          <ac:chgData name="Yanki Cer" userId="S::yanki.cer@mail.utoronto.ca::bc83f0a9-2ef9-40a6-af2b-d515898c9874" providerId="AD" clId="Web-{CB7D5CEA-219B-461A-111A-FBC9B37FBFF1}" dt="2024-12-02T21:04:57.940" v="14"/>
          <ac:spMkLst>
            <pc:docMk/>
            <pc:sldMk cId="722336848" sldId="298"/>
            <ac:spMk id="3" creationId="{4B1BFD12-7403-1138-F915-5CAD165807F2}"/>
          </ac:spMkLst>
        </pc:spChg>
        <pc:picChg chg="add mod">
          <ac:chgData name="Yanki Cer" userId="S::yanki.cer@mail.utoronto.ca::bc83f0a9-2ef9-40a6-af2b-d515898c9874" providerId="AD" clId="Web-{CB7D5CEA-219B-461A-111A-FBC9B37FBFF1}" dt="2024-12-02T21:05:01.722" v="15" actId="1076"/>
          <ac:picMkLst>
            <pc:docMk/>
            <pc:sldMk cId="722336848" sldId="298"/>
            <ac:picMk id="4" creationId="{301D989A-A1BD-8E24-C3B8-FB51F8A31C8E}"/>
          </ac:picMkLst>
        </pc:picChg>
      </pc:sldChg>
    </pc:docChg>
  </pc:docChgLst>
  <pc:docChgLst>
    <pc:chgData name="Ksenia Tkaczyk" userId="S::ksenia.tkaczyk@mail.utoronto.ca::ecd4f52a-671a-4f28-8fa0-b8f15a44be96" providerId="AD" clId="Web-{657DE739-C980-DC48-8232-8C4C5CC2E6D2}"/>
    <pc:docChg chg="addSld modSld">
      <pc:chgData name="Ksenia Tkaczyk" userId="S::ksenia.tkaczyk@mail.utoronto.ca::ecd4f52a-671a-4f28-8fa0-b8f15a44be96" providerId="AD" clId="Web-{657DE739-C980-DC48-8232-8C4C5CC2E6D2}" dt="2024-11-28T17:47:55.593" v="88" actId="14100"/>
      <pc:docMkLst>
        <pc:docMk/>
      </pc:docMkLst>
      <pc:sldChg chg="addSp delSp modSp">
        <pc:chgData name="Ksenia Tkaczyk" userId="S::ksenia.tkaczyk@mail.utoronto.ca::ecd4f52a-671a-4f28-8fa0-b8f15a44be96" providerId="AD" clId="Web-{657DE739-C980-DC48-8232-8C4C5CC2E6D2}" dt="2024-11-28T17:27:20.149" v="51" actId="1076"/>
        <pc:sldMkLst>
          <pc:docMk/>
          <pc:sldMk cId="3316359224" sldId="263"/>
        </pc:sldMkLst>
        <pc:spChg chg="add mod">
          <ac:chgData name="Ksenia Tkaczyk" userId="S::ksenia.tkaczyk@mail.utoronto.ca::ecd4f52a-671a-4f28-8fa0-b8f15a44be96" providerId="AD" clId="Web-{657DE739-C980-DC48-8232-8C4C5CC2E6D2}" dt="2024-11-28T17:25:48.236" v="36" actId="14100"/>
          <ac:spMkLst>
            <pc:docMk/>
            <pc:sldMk cId="3316359224" sldId="263"/>
            <ac:spMk id="5" creationId="{B1C0D7B6-E2CA-6E24-7608-55EFC1060404}"/>
          </ac:spMkLst>
        </pc:spChg>
        <pc:spChg chg="add mod">
          <ac:chgData name="Ksenia Tkaczyk" userId="S::ksenia.tkaczyk@mail.utoronto.ca::ecd4f52a-671a-4f28-8fa0-b8f15a44be96" providerId="AD" clId="Web-{657DE739-C980-DC48-8232-8C4C5CC2E6D2}" dt="2024-11-28T17:27:09.337" v="48" actId="1076"/>
          <ac:spMkLst>
            <pc:docMk/>
            <pc:sldMk cId="3316359224" sldId="263"/>
            <ac:spMk id="9" creationId="{48C2CCAA-AB08-41E4-D92C-C506801DA951}"/>
          </ac:spMkLst>
        </pc:spChg>
        <pc:spChg chg="add mod">
          <ac:chgData name="Ksenia Tkaczyk" userId="S::ksenia.tkaczyk@mail.utoronto.ca::ecd4f52a-671a-4f28-8fa0-b8f15a44be96" providerId="AD" clId="Web-{657DE739-C980-DC48-8232-8C4C5CC2E6D2}" dt="2024-11-28T17:27:14.618" v="50" actId="1076"/>
          <ac:spMkLst>
            <pc:docMk/>
            <pc:sldMk cId="3316359224" sldId="263"/>
            <ac:spMk id="11" creationId="{43EFF03B-9E1B-1F20-7630-AF961A71B07A}"/>
          </ac:spMkLst>
        </pc:spChg>
        <pc:picChg chg="add mod">
          <ac:chgData name="Ksenia Tkaczyk" userId="S::ksenia.tkaczyk@mail.utoronto.ca::ecd4f52a-671a-4f28-8fa0-b8f15a44be96" providerId="AD" clId="Web-{657DE739-C980-DC48-8232-8C4C5CC2E6D2}" dt="2024-11-28T17:25:55.642" v="38" actId="1076"/>
          <ac:picMkLst>
            <pc:docMk/>
            <pc:sldMk cId="3316359224" sldId="263"/>
            <ac:picMk id="6" creationId="{72756CB6-A749-B09D-830D-181A6F72D28D}"/>
          </ac:picMkLst>
        </pc:picChg>
        <pc:picChg chg="add mod">
          <ac:chgData name="Ksenia Tkaczyk" userId="S::ksenia.tkaczyk@mail.utoronto.ca::ecd4f52a-671a-4f28-8fa0-b8f15a44be96" providerId="AD" clId="Web-{657DE739-C980-DC48-8232-8C4C5CC2E6D2}" dt="2024-11-28T17:27:20.149" v="51" actId="1076"/>
          <ac:picMkLst>
            <pc:docMk/>
            <pc:sldMk cId="3316359224" sldId="263"/>
            <ac:picMk id="7" creationId="{3522115E-5595-D4C2-8AAB-AFFDA5FEDF24}"/>
          </ac:picMkLst>
        </pc:picChg>
      </pc:sldChg>
      <pc:sldChg chg="addSp delSp modSp add replId">
        <pc:chgData name="Ksenia Tkaczyk" userId="S::ksenia.tkaczyk@mail.utoronto.ca::ecd4f52a-671a-4f28-8fa0-b8f15a44be96" providerId="AD" clId="Web-{657DE739-C980-DC48-8232-8C4C5CC2E6D2}" dt="2024-11-28T17:44:38.500" v="74" actId="1076"/>
        <pc:sldMkLst>
          <pc:docMk/>
          <pc:sldMk cId="1411921274" sldId="279"/>
        </pc:sldMkLst>
        <pc:spChg chg="mod">
          <ac:chgData name="Ksenia Tkaczyk" userId="S::ksenia.tkaczyk@mail.utoronto.ca::ecd4f52a-671a-4f28-8fa0-b8f15a44be96" providerId="AD" clId="Web-{657DE739-C980-DC48-8232-8C4C5CC2E6D2}" dt="2024-11-28T17:28:34.200" v="59" actId="20577"/>
          <ac:spMkLst>
            <pc:docMk/>
            <pc:sldMk cId="1411921274" sldId="279"/>
            <ac:spMk id="2" creationId="{EFF9CD42-3675-0E34-711C-BEE0EBBEBD4E}"/>
          </ac:spMkLst>
        </pc:spChg>
      </pc:sldChg>
      <pc:sldChg chg="addSp delSp modSp add replId">
        <pc:chgData name="Ksenia Tkaczyk" userId="S::ksenia.tkaczyk@mail.utoronto.ca::ecd4f52a-671a-4f28-8fa0-b8f15a44be96" providerId="AD" clId="Web-{657DE739-C980-DC48-8232-8C4C5CC2E6D2}" dt="2024-11-28T17:47:55.593" v="88" actId="14100"/>
        <pc:sldMkLst>
          <pc:docMk/>
          <pc:sldMk cId="4218517710" sldId="280"/>
        </pc:sldMkLst>
        <pc:spChg chg="mod">
          <ac:chgData name="Ksenia Tkaczyk" userId="S::ksenia.tkaczyk@mail.utoronto.ca::ecd4f52a-671a-4f28-8fa0-b8f15a44be96" providerId="AD" clId="Web-{657DE739-C980-DC48-8232-8C4C5CC2E6D2}" dt="2024-11-28T17:47:30.405" v="82" actId="20577"/>
          <ac:spMkLst>
            <pc:docMk/>
            <pc:sldMk cId="4218517710" sldId="280"/>
            <ac:spMk id="2" creationId="{EFF9CD42-3675-0E34-711C-BEE0EBBEBD4E}"/>
          </ac:spMkLst>
        </pc:spChg>
      </pc:sldChg>
    </pc:docChg>
  </pc:docChgLst>
  <pc:docChgLst>
    <pc:chgData name="Yanki Cer" userId="S::yanki.cer@mail.utoronto.ca::bc83f0a9-2ef9-40a6-af2b-d515898c9874" providerId="AD" clId="Web-{156FAAFC-F6A4-364D-2DEB-A60D2926861F}"/>
    <pc:docChg chg="modSld">
      <pc:chgData name="Yanki Cer" userId="S::yanki.cer@mail.utoronto.ca::bc83f0a9-2ef9-40a6-af2b-d515898c9874" providerId="AD" clId="Web-{156FAAFC-F6A4-364D-2DEB-A60D2926861F}" dt="2024-11-25T18:39:30.078" v="52" actId="1076"/>
      <pc:docMkLst>
        <pc:docMk/>
      </pc:docMkLst>
      <pc:sldChg chg="addSp modSp">
        <pc:chgData name="Yanki Cer" userId="S::yanki.cer@mail.utoronto.ca::bc83f0a9-2ef9-40a6-af2b-d515898c9874" providerId="AD" clId="Web-{156FAAFC-F6A4-364D-2DEB-A60D2926861F}" dt="2024-11-25T18:39:30.078" v="52" actId="1076"/>
        <pc:sldMkLst>
          <pc:docMk/>
          <pc:sldMk cId="4271237146" sldId="262"/>
        </pc:sldMkLst>
        <pc:spChg chg="mod">
          <ac:chgData name="Yanki Cer" userId="S::yanki.cer@mail.utoronto.ca::bc83f0a9-2ef9-40a6-af2b-d515898c9874" providerId="AD" clId="Web-{156FAAFC-F6A4-364D-2DEB-A60D2926861F}" dt="2024-11-25T18:39:03.718" v="48" actId="14100"/>
          <ac:spMkLst>
            <pc:docMk/>
            <pc:sldMk cId="4271237146" sldId="262"/>
            <ac:spMk id="3" creationId="{198E58AB-5BDF-E6EC-A118-73218E0DD5BA}"/>
          </ac:spMkLst>
        </pc:spChg>
        <pc:spChg chg="add mod">
          <ac:chgData name="Yanki Cer" userId="S::yanki.cer@mail.utoronto.ca::bc83f0a9-2ef9-40a6-af2b-d515898c9874" providerId="AD" clId="Web-{156FAAFC-F6A4-364D-2DEB-A60D2926861F}" dt="2024-11-25T18:38:15.686" v="35" actId="1076"/>
          <ac:spMkLst>
            <pc:docMk/>
            <pc:sldMk cId="4271237146" sldId="262"/>
            <ac:spMk id="5" creationId="{003DAAA7-F0FC-A711-DFC1-0CBF706FEEAF}"/>
          </ac:spMkLst>
        </pc:spChg>
        <pc:spChg chg="add mod">
          <ac:chgData name="Yanki Cer" userId="S::yanki.cer@mail.utoronto.ca::bc83f0a9-2ef9-40a6-af2b-d515898c9874" providerId="AD" clId="Web-{156FAAFC-F6A4-364D-2DEB-A60D2926861F}" dt="2024-11-25T18:38:38.015" v="38" actId="1076"/>
          <ac:spMkLst>
            <pc:docMk/>
            <pc:sldMk cId="4271237146" sldId="262"/>
            <ac:spMk id="7" creationId="{F24BD0AA-906C-6224-0C51-8D6B4C0B69EC}"/>
          </ac:spMkLst>
        </pc:spChg>
      </pc:sldChg>
    </pc:docChg>
  </pc:docChgLst>
  <pc:docChgLst>
    <pc:chgData name="Yicheng Wang" userId="S::ts.wang@mail.utoronto.ca::3ba0b54f-58dd-4f99-ba7c-585bc13f4e2c" providerId="AD" clId="Web-{CE4F11DF-5F7E-B421-8827-5209BA091251}"/>
    <pc:docChg chg="modSld">
      <pc:chgData name="Yicheng Wang" userId="S::ts.wang@mail.utoronto.ca::3ba0b54f-58dd-4f99-ba7c-585bc13f4e2c" providerId="AD" clId="Web-{CE4F11DF-5F7E-B421-8827-5209BA091251}" dt="2024-12-03T16:13:57.814" v="10" actId="20577"/>
      <pc:docMkLst>
        <pc:docMk/>
      </pc:docMkLst>
      <pc:sldChg chg="modSp">
        <pc:chgData name="Yicheng Wang" userId="S::ts.wang@mail.utoronto.ca::3ba0b54f-58dd-4f99-ba7c-585bc13f4e2c" providerId="AD" clId="Web-{CE4F11DF-5F7E-B421-8827-5209BA091251}" dt="2024-12-03T01:41:33.872" v="4" actId="20577"/>
        <pc:sldMkLst>
          <pc:docMk/>
          <pc:sldMk cId="153934938" sldId="259"/>
        </pc:sldMkLst>
        <pc:spChg chg="mod">
          <ac:chgData name="Yicheng Wang" userId="S::ts.wang@mail.utoronto.ca::3ba0b54f-58dd-4f99-ba7c-585bc13f4e2c" providerId="AD" clId="Web-{CE4F11DF-5F7E-B421-8827-5209BA091251}" dt="2024-12-03T01:41:33.872" v="4" actId="20577"/>
          <ac:spMkLst>
            <pc:docMk/>
            <pc:sldMk cId="153934938" sldId="259"/>
            <ac:spMk id="8" creationId="{C7E3DCE2-D175-E226-4131-D901ED13F2AD}"/>
          </ac:spMkLst>
        </pc:spChg>
      </pc:sldChg>
      <pc:sldChg chg="modSp">
        <pc:chgData name="Yicheng Wang" userId="S::ts.wang@mail.utoronto.ca::3ba0b54f-58dd-4f99-ba7c-585bc13f4e2c" providerId="AD" clId="Web-{CE4F11DF-5F7E-B421-8827-5209BA091251}" dt="2024-12-03T01:41:29.388" v="3" actId="20577"/>
        <pc:sldMkLst>
          <pc:docMk/>
          <pc:sldMk cId="3450168909" sldId="260"/>
        </pc:sldMkLst>
        <pc:spChg chg="mod">
          <ac:chgData name="Yicheng Wang" userId="S::ts.wang@mail.utoronto.ca::3ba0b54f-58dd-4f99-ba7c-585bc13f4e2c" providerId="AD" clId="Web-{CE4F11DF-5F7E-B421-8827-5209BA091251}" dt="2024-12-03T01:41:29.388" v="3" actId="20577"/>
          <ac:spMkLst>
            <pc:docMk/>
            <pc:sldMk cId="3450168909" sldId="260"/>
            <ac:spMk id="3" creationId="{76ACD8CD-6242-7CEA-14D1-3F055AE454C9}"/>
          </ac:spMkLst>
        </pc:spChg>
      </pc:sldChg>
      <pc:sldChg chg="modSp">
        <pc:chgData name="Yicheng Wang" userId="S::ts.wang@mail.utoronto.ca::3ba0b54f-58dd-4f99-ba7c-585bc13f4e2c" providerId="AD" clId="Web-{CE4F11DF-5F7E-B421-8827-5209BA091251}" dt="2024-12-03T16:13:57.814" v="10" actId="20577"/>
        <pc:sldMkLst>
          <pc:docMk/>
          <pc:sldMk cId="4020671240" sldId="289"/>
        </pc:sldMkLst>
        <pc:spChg chg="mod">
          <ac:chgData name="Yicheng Wang" userId="S::ts.wang@mail.utoronto.ca::3ba0b54f-58dd-4f99-ba7c-585bc13f4e2c" providerId="AD" clId="Web-{CE4F11DF-5F7E-B421-8827-5209BA091251}" dt="2024-12-03T16:13:57.814" v="10" actId="20577"/>
          <ac:spMkLst>
            <pc:docMk/>
            <pc:sldMk cId="4020671240" sldId="289"/>
            <ac:spMk id="3" creationId="{D4BB4661-3ED6-3EDD-F2E2-3B77431A227B}"/>
          </ac:spMkLst>
        </pc:spChg>
      </pc:sldChg>
      <pc:sldChg chg="modSp">
        <pc:chgData name="Yicheng Wang" userId="S::ts.wang@mail.utoronto.ca::3ba0b54f-58dd-4f99-ba7c-585bc13f4e2c" providerId="AD" clId="Web-{CE4F11DF-5F7E-B421-8827-5209BA091251}" dt="2024-12-03T16:12:45.174" v="8" actId="14100"/>
        <pc:sldMkLst>
          <pc:docMk/>
          <pc:sldMk cId="722336848" sldId="298"/>
        </pc:sldMkLst>
        <pc:picChg chg="mod">
          <ac:chgData name="Yicheng Wang" userId="S::ts.wang@mail.utoronto.ca::3ba0b54f-58dd-4f99-ba7c-585bc13f4e2c" providerId="AD" clId="Web-{CE4F11DF-5F7E-B421-8827-5209BA091251}" dt="2024-12-03T16:12:45.174" v="8" actId="14100"/>
          <ac:picMkLst>
            <pc:docMk/>
            <pc:sldMk cId="722336848" sldId="298"/>
            <ac:picMk id="6" creationId="{268FF001-D93B-9319-C813-AD96E4433151}"/>
          </ac:picMkLst>
        </pc:picChg>
      </pc:sldChg>
      <pc:sldChg chg="modSp">
        <pc:chgData name="Yicheng Wang" userId="S::ts.wang@mail.utoronto.ca::3ba0b54f-58dd-4f99-ba7c-585bc13f4e2c" providerId="AD" clId="Web-{CE4F11DF-5F7E-B421-8827-5209BA091251}" dt="2024-12-03T01:43:46.137" v="7" actId="1076"/>
        <pc:sldMkLst>
          <pc:docMk/>
          <pc:sldMk cId="1234947722" sldId="300"/>
        </pc:sldMkLst>
        <pc:picChg chg="mod">
          <ac:chgData name="Yicheng Wang" userId="S::ts.wang@mail.utoronto.ca::3ba0b54f-58dd-4f99-ba7c-585bc13f4e2c" providerId="AD" clId="Web-{CE4F11DF-5F7E-B421-8827-5209BA091251}" dt="2024-12-03T01:43:46.105" v="5" actId="1076"/>
          <ac:picMkLst>
            <pc:docMk/>
            <pc:sldMk cId="1234947722" sldId="300"/>
            <ac:picMk id="5" creationId="{54D0710E-8D9A-25FF-225E-6A1E96963072}"/>
          </ac:picMkLst>
        </pc:picChg>
        <pc:picChg chg="mod">
          <ac:chgData name="Yicheng Wang" userId="S::ts.wang@mail.utoronto.ca::3ba0b54f-58dd-4f99-ba7c-585bc13f4e2c" providerId="AD" clId="Web-{CE4F11DF-5F7E-B421-8827-5209BA091251}" dt="2024-12-03T01:43:46.137" v="6" actId="1076"/>
          <ac:picMkLst>
            <pc:docMk/>
            <pc:sldMk cId="1234947722" sldId="300"/>
            <ac:picMk id="6" creationId="{B673EACE-D6C1-F6B4-D35F-82C183E7D544}"/>
          </ac:picMkLst>
        </pc:picChg>
        <pc:picChg chg="mod">
          <ac:chgData name="Yicheng Wang" userId="S::ts.wang@mail.utoronto.ca::3ba0b54f-58dd-4f99-ba7c-585bc13f4e2c" providerId="AD" clId="Web-{CE4F11DF-5F7E-B421-8827-5209BA091251}" dt="2024-12-03T01:43:46.137" v="7" actId="1076"/>
          <ac:picMkLst>
            <pc:docMk/>
            <pc:sldMk cId="1234947722" sldId="300"/>
            <ac:picMk id="7" creationId="{B77CF009-1000-9F78-4A45-0D2487E93A71}"/>
          </ac:picMkLst>
        </pc:picChg>
      </pc:sldChg>
    </pc:docChg>
  </pc:docChgLst>
  <pc:docChgLst>
    <pc:chgData name="Yicheng Wang" userId="S::ts.wang@mail.utoronto.ca::3ba0b54f-58dd-4f99-ba7c-585bc13f4e2c" providerId="AD" clId="Web-{2CAC949E-64DE-61ED-E927-00823AEBEA5D}"/>
    <pc:docChg chg="modSld">
      <pc:chgData name="Yicheng Wang" userId="S::ts.wang@mail.utoronto.ca::3ba0b54f-58dd-4f99-ba7c-585bc13f4e2c" providerId="AD" clId="Web-{2CAC949E-64DE-61ED-E927-00823AEBEA5D}" dt="2024-12-03T17:46:01.769" v="2" actId="20577"/>
      <pc:docMkLst>
        <pc:docMk/>
      </pc:docMkLst>
      <pc:sldChg chg="modSp">
        <pc:chgData name="Yicheng Wang" userId="S::ts.wang@mail.utoronto.ca::3ba0b54f-58dd-4f99-ba7c-585bc13f4e2c" providerId="AD" clId="Web-{2CAC949E-64DE-61ED-E927-00823AEBEA5D}" dt="2024-12-03T17:46:01.769" v="2" actId="20577"/>
        <pc:sldMkLst>
          <pc:docMk/>
          <pc:sldMk cId="4020671240" sldId="289"/>
        </pc:sldMkLst>
        <pc:spChg chg="mod">
          <ac:chgData name="Yicheng Wang" userId="S::ts.wang@mail.utoronto.ca::3ba0b54f-58dd-4f99-ba7c-585bc13f4e2c" providerId="AD" clId="Web-{2CAC949E-64DE-61ED-E927-00823AEBEA5D}" dt="2024-12-03T17:46:01.769" v="2" actId="20577"/>
          <ac:spMkLst>
            <pc:docMk/>
            <pc:sldMk cId="4020671240" sldId="289"/>
            <ac:spMk id="3" creationId="{D4BB4661-3ED6-3EDD-F2E2-3B77431A227B}"/>
          </ac:spMkLst>
        </pc:spChg>
      </pc:sldChg>
    </pc:docChg>
  </pc:docChgLst>
  <pc:docChgLst>
    <pc:chgData name="Quinn Reynolds" userId="S::quinn.reynolds@mail.utoronto.ca::101fc011-370b-4bab-a95f-f1bc3e38ac47" providerId="AD" clId="Web-{7F7F07B9-E1D4-F229-39D8-8E18851C9DD4}"/>
    <pc:docChg chg="modSld">
      <pc:chgData name="Quinn Reynolds" userId="S::quinn.reynolds@mail.utoronto.ca::101fc011-370b-4bab-a95f-f1bc3e38ac47" providerId="AD" clId="Web-{7F7F07B9-E1D4-F229-39D8-8E18851C9DD4}" dt="2024-12-03T17:48:06.408" v="9" actId="14100"/>
      <pc:docMkLst>
        <pc:docMk/>
      </pc:docMkLst>
      <pc:sldChg chg="modSp">
        <pc:chgData name="Quinn Reynolds" userId="S::quinn.reynolds@mail.utoronto.ca::101fc011-370b-4bab-a95f-f1bc3e38ac47" providerId="AD" clId="Web-{7F7F07B9-E1D4-F229-39D8-8E18851C9DD4}" dt="2024-12-03T17:46:11.093" v="2" actId="20577"/>
        <pc:sldMkLst>
          <pc:docMk/>
          <pc:sldMk cId="4020671240" sldId="289"/>
        </pc:sldMkLst>
        <pc:spChg chg="mod">
          <ac:chgData name="Quinn Reynolds" userId="S::quinn.reynolds@mail.utoronto.ca::101fc011-370b-4bab-a95f-f1bc3e38ac47" providerId="AD" clId="Web-{7F7F07B9-E1D4-F229-39D8-8E18851C9DD4}" dt="2024-12-03T17:46:11.093" v="2" actId="20577"/>
          <ac:spMkLst>
            <pc:docMk/>
            <pc:sldMk cId="4020671240" sldId="289"/>
            <ac:spMk id="3" creationId="{D4BB4661-3ED6-3EDD-F2E2-3B77431A227B}"/>
          </ac:spMkLst>
        </pc:spChg>
      </pc:sldChg>
      <pc:sldChg chg="addSp delSp modSp">
        <pc:chgData name="Quinn Reynolds" userId="S::quinn.reynolds@mail.utoronto.ca::101fc011-370b-4bab-a95f-f1bc3e38ac47" providerId="AD" clId="Web-{7F7F07B9-E1D4-F229-39D8-8E18851C9DD4}" dt="2024-12-03T17:48:06.408" v="9" actId="14100"/>
        <pc:sldMkLst>
          <pc:docMk/>
          <pc:sldMk cId="3401450595" sldId="294"/>
        </pc:sldMkLst>
        <pc:spChg chg="add mod">
          <ac:chgData name="Quinn Reynolds" userId="S::quinn.reynolds@mail.utoronto.ca::101fc011-370b-4bab-a95f-f1bc3e38ac47" providerId="AD" clId="Web-{7F7F07B9-E1D4-F229-39D8-8E18851C9DD4}" dt="2024-12-03T17:47:50.126" v="4"/>
          <ac:spMkLst>
            <pc:docMk/>
            <pc:sldMk cId="3401450595" sldId="294"/>
            <ac:spMk id="6" creationId="{D1CA1981-EB16-F4A2-87C8-65BF03DB07B5}"/>
          </ac:spMkLst>
        </pc:spChg>
        <pc:picChg chg="add mod">
          <ac:chgData name="Quinn Reynolds" userId="S::quinn.reynolds@mail.utoronto.ca::101fc011-370b-4bab-a95f-f1bc3e38ac47" providerId="AD" clId="Web-{7F7F07B9-E1D4-F229-39D8-8E18851C9DD4}" dt="2024-12-03T17:48:06.408" v="9" actId="14100"/>
          <ac:picMkLst>
            <pc:docMk/>
            <pc:sldMk cId="3401450595" sldId="294"/>
            <ac:picMk id="3" creationId="{1F3681D8-69A3-44AF-BFD1-F151DE261A7A}"/>
          </ac:picMkLst>
        </pc:picChg>
        <pc:picChg chg="del">
          <ac:chgData name="Quinn Reynolds" userId="S::quinn.reynolds@mail.utoronto.ca::101fc011-370b-4bab-a95f-f1bc3e38ac47" providerId="AD" clId="Web-{7F7F07B9-E1D4-F229-39D8-8E18851C9DD4}" dt="2024-12-03T17:47:50.126" v="4"/>
          <ac:picMkLst>
            <pc:docMk/>
            <pc:sldMk cId="3401450595" sldId="294"/>
            <ac:picMk id="4" creationId="{02D2947D-2F6C-7B04-212D-52372E9F971C}"/>
          </ac:picMkLst>
        </pc:picChg>
      </pc:sldChg>
      <pc:sldChg chg="modSp">
        <pc:chgData name="Quinn Reynolds" userId="S::quinn.reynolds@mail.utoronto.ca::101fc011-370b-4bab-a95f-f1bc3e38ac47" providerId="AD" clId="Web-{7F7F07B9-E1D4-F229-39D8-8E18851C9DD4}" dt="2024-12-03T17:42:31.636" v="0" actId="1076"/>
        <pc:sldMkLst>
          <pc:docMk/>
          <pc:sldMk cId="722336848" sldId="298"/>
        </pc:sldMkLst>
        <pc:picChg chg="mod">
          <ac:chgData name="Quinn Reynolds" userId="S::quinn.reynolds@mail.utoronto.ca::101fc011-370b-4bab-a95f-f1bc3e38ac47" providerId="AD" clId="Web-{7F7F07B9-E1D4-F229-39D8-8E18851C9DD4}" dt="2024-12-03T17:42:31.636" v="0" actId="1076"/>
          <ac:picMkLst>
            <pc:docMk/>
            <pc:sldMk cId="722336848" sldId="298"/>
            <ac:picMk id="6" creationId="{268FF001-D93B-9319-C813-AD96E4433151}"/>
          </ac:picMkLst>
        </pc:picChg>
      </pc:sldChg>
    </pc:docChg>
  </pc:docChgLst>
  <pc:docChgLst>
    <pc:chgData name="Yanki Cer" userId="S::yanki.cer@mail.utoronto.ca::bc83f0a9-2ef9-40a6-af2b-d515898c9874" providerId="AD" clId="Web-{22084F97-7570-1A5E-67C1-9293EFCA6635}"/>
    <pc:docChg chg="modSld">
      <pc:chgData name="Yanki Cer" userId="S::yanki.cer@mail.utoronto.ca::bc83f0a9-2ef9-40a6-af2b-d515898c9874" providerId="AD" clId="Web-{22084F97-7570-1A5E-67C1-9293EFCA6635}" dt="2024-12-03T01:14:47.124" v="14" actId="1076"/>
      <pc:docMkLst>
        <pc:docMk/>
      </pc:docMkLst>
      <pc:sldChg chg="addSp delSp modSp">
        <pc:chgData name="Yanki Cer" userId="S::yanki.cer@mail.utoronto.ca::bc83f0a9-2ef9-40a6-af2b-d515898c9874" providerId="AD" clId="Web-{22084F97-7570-1A5E-67C1-9293EFCA6635}" dt="2024-12-03T01:14:47.124" v="14" actId="1076"/>
        <pc:sldMkLst>
          <pc:docMk/>
          <pc:sldMk cId="4271237146" sldId="262"/>
        </pc:sldMkLst>
        <pc:spChg chg="mod ord">
          <ac:chgData name="Yanki Cer" userId="S::yanki.cer@mail.utoronto.ca::bc83f0a9-2ef9-40a6-af2b-d515898c9874" providerId="AD" clId="Web-{22084F97-7570-1A5E-67C1-9293EFCA6635}" dt="2024-12-03T01:14:44.953" v="13" actId="1076"/>
          <ac:spMkLst>
            <pc:docMk/>
            <pc:sldMk cId="4271237146" sldId="262"/>
            <ac:spMk id="5" creationId="{003DAAA7-F0FC-A711-DFC1-0CBF706FEEAF}"/>
          </ac:spMkLst>
        </pc:spChg>
        <pc:spChg chg="mod">
          <ac:chgData name="Yanki Cer" userId="S::yanki.cer@mail.utoronto.ca::bc83f0a9-2ef9-40a6-af2b-d515898c9874" providerId="AD" clId="Web-{22084F97-7570-1A5E-67C1-9293EFCA6635}" dt="2024-12-03T01:14:32.562" v="11" actId="1076"/>
          <ac:spMkLst>
            <pc:docMk/>
            <pc:sldMk cId="4271237146" sldId="262"/>
            <ac:spMk id="7" creationId="{F24BD0AA-906C-6224-0C51-8D6B4C0B69EC}"/>
          </ac:spMkLst>
        </pc:spChg>
        <pc:picChg chg="del">
          <ac:chgData name="Yanki Cer" userId="S::yanki.cer@mail.utoronto.ca::bc83f0a9-2ef9-40a6-af2b-d515898c9874" providerId="AD" clId="Web-{22084F97-7570-1A5E-67C1-9293EFCA6635}" dt="2024-12-03T01:13:39.842" v="3"/>
          <ac:picMkLst>
            <pc:docMk/>
            <pc:sldMk cId="4271237146" sldId="262"/>
            <ac:picMk id="4" creationId="{F22008FB-9CD0-3A26-72B4-E8409CC74B74}"/>
          </ac:picMkLst>
        </pc:picChg>
        <pc:picChg chg="mod">
          <ac:chgData name="Yanki Cer" userId="S::yanki.cer@mail.utoronto.ca::bc83f0a9-2ef9-40a6-af2b-d515898c9874" providerId="AD" clId="Web-{22084F97-7570-1A5E-67C1-9293EFCA6635}" dt="2024-12-03T01:14:47.124" v="14" actId="1076"/>
          <ac:picMkLst>
            <pc:docMk/>
            <pc:sldMk cId="4271237146" sldId="262"/>
            <ac:picMk id="6" creationId="{6C850F9F-BC12-08B8-A392-C4244135E97B}"/>
          </ac:picMkLst>
        </pc:picChg>
        <pc:picChg chg="add mod">
          <ac:chgData name="Yanki Cer" userId="S::yanki.cer@mail.utoronto.ca::bc83f0a9-2ef9-40a6-af2b-d515898c9874" providerId="AD" clId="Web-{22084F97-7570-1A5E-67C1-9293EFCA6635}" dt="2024-12-03T01:14:31.171" v="10" actId="1076"/>
          <ac:picMkLst>
            <pc:docMk/>
            <pc:sldMk cId="4271237146" sldId="262"/>
            <ac:picMk id="8" creationId="{3CD777B5-8480-9ACE-44FF-CD774043A53B}"/>
          </ac:picMkLst>
        </pc:picChg>
      </pc:sldChg>
      <pc:sldChg chg="addSp delSp modSp addAnim delAnim">
        <pc:chgData name="Yanki Cer" userId="S::yanki.cer@mail.utoronto.ca::bc83f0a9-2ef9-40a6-af2b-d515898c9874" providerId="AD" clId="Web-{22084F97-7570-1A5E-67C1-9293EFCA6635}" dt="2024-12-03T01:12:39.637" v="2" actId="1076"/>
        <pc:sldMkLst>
          <pc:docMk/>
          <pc:sldMk cId="722336848" sldId="298"/>
        </pc:sldMkLst>
        <pc:picChg chg="add mod">
          <ac:chgData name="Yanki Cer" userId="S::yanki.cer@mail.utoronto.ca::bc83f0a9-2ef9-40a6-af2b-d515898c9874" providerId="AD" clId="Web-{22084F97-7570-1A5E-67C1-9293EFCA6635}" dt="2024-12-03T01:12:39.637" v="2" actId="1076"/>
          <ac:picMkLst>
            <pc:docMk/>
            <pc:sldMk cId="722336848" sldId="298"/>
            <ac:picMk id="3" creationId="{D62B1C8E-952C-C359-BB2A-304C5413B216}"/>
          </ac:picMkLst>
        </pc:picChg>
        <pc:picChg chg="del">
          <ac:chgData name="Yanki Cer" userId="S::yanki.cer@mail.utoronto.ca::bc83f0a9-2ef9-40a6-af2b-d515898c9874" providerId="AD" clId="Web-{22084F97-7570-1A5E-67C1-9293EFCA6635}" dt="2024-12-03T01:12:18.889" v="0"/>
          <ac:picMkLst>
            <pc:docMk/>
            <pc:sldMk cId="722336848" sldId="298"/>
            <ac:picMk id="4" creationId="{301D989A-A1BD-8E24-C3B8-FB51F8A31C8E}"/>
          </ac:picMkLst>
        </pc:picChg>
      </pc:sldChg>
    </pc:docChg>
  </pc:docChgLst>
  <pc:docChgLst>
    <pc:chgData name="Dimitrios Gkiokmema" userId="S::dimitrios.gkiokmema@mail.utoronto.ca::4e138cdc-c6df-49b4-aec0-36ef060f3c57" providerId="AD" clId="Web-{B7BB8901-8398-FC45-1033-D33B363D9BCD}"/>
    <pc:docChg chg="addSld modSld">
      <pc:chgData name="Dimitrios Gkiokmema" userId="S::dimitrios.gkiokmema@mail.utoronto.ca::4e138cdc-c6df-49b4-aec0-36ef060f3c57" providerId="AD" clId="Web-{B7BB8901-8398-FC45-1033-D33B363D9BCD}" dt="2024-11-25T18:30:36.218" v="257" actId="20577"/>
      <pc:docMkLst>
        <pc:docMk/>
      </pc:docMkLst>
      <pc:sldChg chg="addSp delSp modSp">
        <pc:chgData name="Dimitrios Gkiokmema" userId="S::dimitrios.gkiokmema@mail.utoronto.ca::4e138cdc-c6df-49b4-aec0-36ef060f3c57" providerId="AD" clId="Web-{B7BB8901-8398-FC45-1033-D33B363D9BCD}" dt="2024-11-25T18:28:45.107" v="252" actId="1076"/>
        <pc:sldMkLst>
          <pc:docMk/>
          <pc:sldMk cId="153934938" sldId="259"/>
        </pc:sldMkLst>
        <pc:spChg chg="mod">
          <ac:chgData name="Dimitrios Gkiokmema" userId="S::dimitrios.gkiokmema@mail.utoronto.ca::4e138cdc-c6df-49b4-aec0-36ef060f3c57" providerId="AD" clId="Web-{B7BB8901-8398-FC45-1033-D33B363D9BCD}" dt="2024-11-25T18:28:21.825" v="245" actId="1076"/>
          <ac:spMkLst>
            <pc:docMk/>
            <pc:sldMk cId="153934938" sldId="259"/>
            <ac:spMk id="2" creationId="{160CB226-46BD-990B-5CDC-BF9EAA4037DE}"/>
          </ac:spMkLst>
        </pc:spChg>
        <pc:spChg chg="add mod">
          <ac:chgData name="Dimitrios Gkiokmema" userId="S::dimitrios.gkiokmema@mail.utoronto.ca::4e138cdc-c6df-49b4-aec0-36ef060f3c57" providerId="AD" clId="Web-{B7BB8901-8398-FC45-1033-D33B363D9BCD}" dt="2024-11-25T18:27:22.715" v="229" actId="14100"/>
          <ac:spMkLst>
            <pc:docMk/>
            <pc:sldMk cId="153934938" sldId="259"/>
            <ac:spMk id="8" creationId="{C7E3DCE2-D175-E226-4131-D901ED13F2AD}"/>
          </ac:spMkLst>
        </pc:spChg>
        <pc:spChg chg="add mod">
          <ac:chgData name="Dimitrios Gkiokmema" userId="S::dimitrios.gkiokmema@mail.utoronto.ca::4e138cdc-c6df-49b4-aec0-36ef060f3c57" providerId="AD" clId="Web-{B7BB8901-8398-FC45-1033-D33B363D9BCD}" dt="2024-11-25T18:28:45.107" v="252" actId="1076"/>
          <ac:spMkLst>
            <pc:docMk/>
            <pc:sldMk cId="153934938" sldId="259"/>
            <ac:spMk id="14" creationId="{F792D21E-5660-576C-6B82-48A3B9D61288}"/>
          </ac:spMkLst>
        </pc:spChg>
        <pc:picChg chg="add mod">
          <ac:chgData name="Dimitrios Gkiokmema" userId="S::dimitrios.gkiokmema@mail.utoronto.ca::4e138cdc-c6df-49b4-aec0-36ef060f3c57" providerId="AD" clId="Web-{B7BB8901-8398-FC45-1033-D33B363D9BCD}" dt="2024-11-25T18:27:30.106" v="232" actId="14100"/>
          <ac:picMkLst>
            <pc:docMk/>
            <pc:sldMk cId="153934938" sldId="259"/>
            <ac:picMk id="9" creationId="{58F06FF0-D9E6-F34A-F7E6-7DCAA6156898}"/>
          </ac:picMkLst>
        </pc:picChg>
      </pc:sldChg>
      <pc:sldChg chg="modSp mod modShow">
        <pc:chgData name="Dimitrios Gkiokmema" userId="S::dimitrios.gkiokmema@mail.utoronto.ca::4e138cdc-c6df-49b4-aec0-36ef060f3c57" providerId="AD" clId="Web-{B7BB8901-8398-FC45-1033-D33B363D9BCD}" dt="2024-11-25T17:44:47.576" v="37"/>
        <pc:sldMkLst>
          <pc:docMk/>
          <pc:sldMk cId="2430074084" sldId="264"/>
        </pc:sldMkLst>
      </pc:sldChg>
      <pc:sldChg chg="mod modShow">
        <pc:chgData name="Dimitrios Gkiokmema" userId="S::dimitrios.gkiokmema@mail.utoronto.ca::4e138cdc-c6df-49b4-aec0-36ef060f3c57" providerId="AD" clId="Web-{B7BB8901-8398-FC45-1033-D33B363D9BCD}" dt="2024-11-25T17:45:11.639" v="39"/>
        <pc:sldMkLst>
          <pc:docMk/>
          <pc:sldMk cId="3439601760" sldId="265"/>
        </pc:sldMkLst>
      </pc:sldChg>
      <pc:sldChg chg="addSp delSp modSp add mod replId setBg">
        <pc:chgData name="Dimitrios Gkiokmema" userId="S::dimitrios.gkiokmema@mail.utoronto.ca::4e138cdc-c6df-49b4-aec0-36ef060f3c57" providerId="AD" clId="Web-{B7BB8901-8398-FC45-1033-D33B363D9BCD}" dt="2024-11-25T17:44:34.404" v="36" actId="1076"/>
        <pc:sldMkLst>
          <pc:docMk/>
          <pc:sldMk cId="871317626" sldId="274"/>
        </pc:sldMkLst>
        <pc:spChg chg="mod">
          <ac:chgData name="Dimitrios Gkiokmema" userId="S::dimitrios.gkiokmema@mail.utoronto.ca::4e138cdc-c6df-49b4-aec0-36ef060f3c57" providerId="AD" clId="Web-{B7BB8901-8398-FC45-1033-D33B363D9BCD}" dt="2024-11-25T17:44:28.029" v="34" actId="1076"/>
          <ac:spMkLst>
            <pc:docMk/>
            <pc:sldMk cId="871317626" sldId="274"/>
            <ac:spMk id="2" creationId="{3170DCE7-76AC-7E6E-2FDE-F806C0EBAF7E}"/>
          </ac:spMkLst>
        </pc:spChg>
        <pc:spChg chg="add mod">
          <ac:chgData name="Dimitrios Gkiokmema" userId="S::dimitrios.gkiokmema@mail.utoronto.ca::4e138cdc-c6df-49b4-aec0-36ef060f3c57" providerId="AD" clId="Web-{B7BB8901-8398-FC45-1033-D33B363D9BCD}" dt="2024-11-25T17:42:38.402" v="24"/>
          <ac:spMkLst>
            <pc:docMk/>
            <pc:sldMk cId="871317626" sldId="274"/>
            <ac:spMk id="5" creationId="{9A5ED7DA-805A-C3FC-4C2C-A64B44428715}"/>
          </ac:spMkLst>
        </pc:spChg>
      </pc:sldChg>
      <pc:sldChg chg="modSp add replId">
        <pc:chgData name="Dimitrios Gkiokmema" userId="S::dimitrios.gkiokmema@mail.utoronto.ca::4e138cdc-c6df-49b4-aec0-36ef060f3c57" providerId="AD" clId="Web-{B7BB8901-8398-FC45-1033-D33B363D9BCD}" dt="2024-11-25T18:02:24.359" v="178" actId="20577"/>
        <pc:sldMkLst>
          <pc:docMk/>
          <pc:sldMk cId="3591463915" sldId="275"/>
        </pc:sldMkLst>
        <pc:spChg chg="mod">
          <ac:chgData name="Dimitrios Gkiokmema" userId="S::dimitrios.gkiokmema@mail.utoronto.ca::4e138cdc-c6df-49b4-aec0-36ef060f3c57" providerId="AD" clId="Web-{B7BB8901-8398-FC45-1033-D33B363D9BCD}" dt="2024-11-25T18:02:24.359" v="178" actId="20577"/>
          <ac:spMkLst>
            <pc:docMk/>
            <pc:sldMk cId="3591463915" sldId="275"/>
            <ac:spMk id="4" creationId="{78C23B9B-28C9-1445-B86C-3462ACD361A4}"/>
          </ac:spMkLst>
        </pc:spChg>
      </pc:sldChg>
      <pc:sldChg chg="delSp modSp add replId">
        <pc:chgData name="Dimitrios Gkiokmema" userId="S::dimitrios.gkiokmema@mail.utoronto.ca::4e138cdc-c6df-49b4-aec0-36ef060f3c57" providerId="AD" clId="Web-{B7BB8901-8398-FC45-1033-D33B363D9BCD}" dt="2024-11-25T18:30:36.218" v="257" actId="20577"/>
        <pc:sldMkLst>
          <pc:docMk/>
          <pc:sldMk cId="913816587" sldId="276"/>
        </pc:sldMkLst>
      </pc:sldChg>
    </pc:docChg>
  </pc:docChgLst>
  <pc:docChgLst>
    <pc:chgData name="Dimitrios Gkiokmema" userId="S::dimitrios.gkiokmema@mail.utoronto.ca::4e138cdc-c6df-49b4-aec0-36ef060f3c57" providerId="AD" clId="Web-{B4ADA6CD-38BF-A018-5EF5-0539FF492D4C}"/>
    <pc:docChg chg="modSld">
      <pc:chgData name="Dimitrios Gkiokmema" userId="S::dimitrios.gkiokmema@mail.utoronto.ca::4e138cdc-c6df-49b4-aec0-36ef060f3c57" providerId="AD" clId="Web-{B4ADA6CD-38BF-A018-5EF5-0539FF492D4C}" dt="2024-12-03T00:11:48.935" v="521" actId="1076"/>
      <pc:docMkLst>
        <pc:docMk/>
      </pc:docMkLst>
      <pc:sldChg chg="addSp delSp modSp">
        <pc:chgData name="Dimitrios Gkiokmema" userId="S::dimitrios.gkiokmema@mail.utoronto.ca::4e138cdc-c6df-49b4-aec0-36ef060f3c57" providerId="AD" clId="Web-{B4ADA6CD-38BF-A018-5EF5-0539FF492D4C}" dt="2024-12-03T00:11:48.935" v="521" actId="1076"/>
        <pc:sldMkLst>
          <pc:docMk/>
          <pc:sldMk cId="3728399792" sldId="285"/>
        </pc:sldMkLst>
        <pc:spChg chg="mod">
          <ac:chgData name="Dimitrios Gkiokmema" userId="S::dimitrios.gkiokmema@mail.utoronto.ca::4e138cdc-c6df-49b4-aec0-36ef060f3c57" providerId="AD" clId="Web-{B4ADA6CD-38BF-A018-5EF5-0539FF492D4C}" dt="2024-12-03T00:09:17.027" v="514" actId="1076"/>
          <ac:spMkLst>
            <pc:docMk/>
            <pc:sldMk cId="3728399792" sldId="285"/>
            <ac:spMk id="3" creationId="{4B1BFD12-7403-1138-F915-5CAD165807F2}"/>
          </ac:spMkLst>
        </pc:spChg>
        <pc:picChg chg="add del mod">
          <ac:chgData name="Dimitrios Gkiokmema" userId="S::dimitrios.gkiokmema@mail.utoronto.ca::4e138cdc-c6df-49b4-aec0-36ef060f3c57" providerId="AD" clId="Web-{B4ADA6CD-38BF-A018-5EF5-0539FF492D4C}" dt="2024-12-03T00:09:30.918" v="515"/>
          <ac:picMkLst>
            <pc:docMk/>
            <pc:sldMk cId="3728399792" sldId="285"/>
            <ac:picMk id="4" creationId="{DA16CAAE-CF03-4A3E-3F38-A618B910A4CD}"/>
          </ac:picMkLst>
        </pc:picChg>
        <pc:picChg chg="add del mod">
          <ac:chgData name="Dimitrios Gkiokmema" userId="S::dimitrios.gkiokmema@mail.utoronto.ca::4e138cdc-c6df-49b4-aec0-36ef060f3c57" providerId="AD" clId="Web-{B4ADA6CD-38BF-A018-5EF5-0539FF492D4C}" dt="2024-12-03T00:11:44.997" v="519"/>
          <ac:picMkLst>
            <pc:docMk/>
            <pc:sldMk cId="3728399792" sldId="285"/>
            <ac:picMk id="5" creationId="{B8849F6C-6288-19E3-CE53-D736C27434C5}"/>
          </ac:picMkLst>
        </pc:picChg>
        <pc:picChg chg="add mod">
          <ac:chgData name="Dimitrios Gkiokmema" userId="S::dimitrios.gkiokmema@mail.utoronto.ca::4e138cdc-c6df-49b4-aec0-36ef060f3c57" providerId="AD" clId="Web-{B4ADA6CD-38BF-A018-5EF5-0539FF492D4C}" dt="2024-12-03T00:11:48.935" v="521" actId="1076"/>
          <ac:picMkLst>
            <pc:docMk/>
            <pc:sldMk cId="3728399792" sldId="285"/>
            <ac:picMk id="6" creationId="{47163F1F-C971-B3CB-99C0-7795C213F429}"/>
          </ac:picMkLst>
        </pc:picChg>
      </pc:sldChg>
    </pc:docChg>
  </pc:docChgLst>
  <pc:docChgLst>
    <pc:chgData name="Dimitrios Gkiokmema" userId="S::dimitrios.gkiokmema@mail.utoronto.ca::4e138cdc-c6df-49b4-aec0-36ef060f3c57" providerId="AD" clId="Web-{BD820B95-A498-D252-047F-9059AFE7BF51}"/>
    <pc:docChg chg="modSld">
      <pc:chgData name="Dimitrios Gkiokmema" userId="S::dimitrios.gkiokmema@mail.utoronto.ca::4e138cdc-c6df-49b4-aec0-36ef060f3c57" providerId="AD" clId="Web-{BD820B95-A498-D252-047F-9059AFE7BF51}" dt="2024-12-03T01:17:25.667" v="39" actId="14100"/>
      <pc:docMkLst>
        <pc:docMk/>
      </pc:docMkLst>
      <pc:sldChg chg="modSp">
        <pc:chgData name="Dimitrios Gkiokmema" userId="S::dimitrios.gkiokmema@mail.utoronto.ca::4e138cdc-c6df-49b4-aec0-36ef060f3c57" providerId="AD" clId="Web-{BD820B95-A498-D252-047F-9059AFE7BF51}" dt="2024-12-03T01:17:25.667" v="39" actId="14100"/>
        <pc:sldMkLst>
          <pc:docMk/>
          <pc:sldMk cId="153934938" sldId="259"/>
        </pc:sldMkLst>
        <pc:spChg chg="mod">
          <ac:chgData name="Dimitrios Gkiokmema" userId="S::dimitrios.gkiokmema@mail.utoronto.ca::4e138cdc-c6df-49b4-aec0-36ef060f3c57" providerId="AD" clId="Web-{BD820B95-A498-D252-047F-9059AFE7BF51}" dt="2024-12-03T01:17:25.667" v="39" actId="14100"/>
          <ac:spMkLst>
            <pc:docMk/>
            <pc:sldMk cId="153934938" sldId="259"/>
            <ac:spMk id="8" creationId="{C7E3DCE2-D175-E226-4131-D901ED13F2AD}"/>
          </ac:spMkLst>
        </pc:spChg>
      </pc:sldChg>
      <pc:sldChg chg="addSp delSp modSp">
        <pc:chgData name="Dimitrios Gkiokmema" userId="S::dimitrios.gkiokmema@mail.utoronto.ca::4e138cdc-c6df-49b4-aec0-36ef060f3c57" providerId="AD" clId="Web-{BD820B95-A498-D252-047F-9059AFE7BF51}" dt="2024-12-03T01:12:18.397" v="9" actId="1076"/>
        <pc:sldMkLst>
          <pc:docMk/>
          <pc:sldMk cId="913816587" sldId="276"/>
        </pc:sldMkLst>
        <pc:picChg chg="add mod">
          <ac:chgData name="Dimitrios Gkiokmema" userId="S::dimitrios.gkiokmema@mail.utoronto.ca::4e138cdc-c6df-49b4-aec0-36ef060f3c57" providerId="AD" clId="Web-{BD820B95-A498-D252-047F-9059AFE7BF51}" dt="2024-12-03T01:12:18.397" v="9" actId="1076"/>
          <ac:picMkLst>
            <pc:docMk/>
            <pc:sldMk cId="913816587" sldId="276"/>
            <ac:picMk id="3" creationId="{19BC3F76-06ED-691C-45DF-F68E90BCD4E9}"/>
          </ac:picMkLst>
        </pc:picChg>
        <pc:picChg chg="del mod">
          <ac:chgData name="Dimitrios Gkiokmema" userId="S::dimitrios.gkiokmema@mail.utoronto.ca::4e138cdc-c6df-49b4-aec0-36ef060f3c57" providerId="AD" clId="Web-{BD820B95-A498-D252-047F-9059AFE7BF51}" dt="2024-12-03T01:12:14.132" v="8"/>
          <ac:picMkLst>
            <pc:docMk/>
            <pc:sldMk cId="913816587" sldId="276"/>
            <ac:picMk id="6" creationId="{E043122B-C198-0EE3-576F-0F8515600CA9}"/>
          </ac:picMkLst>
        </pc:picChg>
      </pc:sldChg>
      <pc:sldChg chg="addSp delSp modSp">
        <pc:chgData name="Dimitrios Gkiokmema" userId="S::dimitrios.gkiokmema@mail.utoronto.ca::4e138cdc-c6df-49b4-aec0-36ef060f3c57" providerId="AD" clId="Web-{BD820B95-A498-D252-047F-9059AFE7BF51}" dt="2024-12-03T01:14:48.056" v="14" actId="1076"/>
        <pc:sldMkLst>
          <pc:docMk/>
          <pc:sldMk cId="2244411341" sldId="278"/>
        </pc:sldMkLst>
        <pc:picChg chg="del">
          <ac:chgData name="Dimitrios Gkiokmema" userId="S::dimitrios.gkiokmema@mail.utoronto.ca::4e138cdc-c6df-49b4-aec0-36ef060f3c57" providerId="AD" clId="Web-{BD820B95-A498-D252-047F-9059AFE7BF51}" dt="2024-12-03T01:12:31.570" v="10"/>
          <ac:picMkLst>
            <pc:docMk/>
            <pc:sldMk cId="2244411341" sldId="278"/>
            <ac:picMk id="2" creationId="{F3C1227B-C100-2529-C161-A72AEC2B1176}"/>
          </ac:picMkLst>
        </pc:picChg>
        <pc:picChg chg="add mod">
          <ac:chgData name="Dimitrios Gkiokmema" userId="S::dimitrios.gkiokmema@mail.utoronto.ca::4e138cdc-c6df-49b4-aec0-36ef060f3c57" providerId="AD" clId="Web-{BD820B95-A498-D252-047F-9059AFE7BF51}" dt="2024-12-03T01:14:48.056" v="14" actId="1076"/>
          <ac:picMkLst>
            <pc:docMk/>
            <pc:sldMk cId="2244411341" sldId="278"/>
            <ac:picMk id="3" creationId="{4973B2F8-BE2E-E557-92F4-AEC046672EBA}"/>
          </ac:picMkLst>
        </pc:picChg>
      </pc:sldChg>
      <pc:sldChg chg="addSp delSp modSp">
        <pc:chgData name="Dimitrios Gkiokmema" userId="S::dimitrios.gkiokmema@mail.utoronto.ca::4e138cdc-c6df-49b4-aec0-36ef060f3c57" providerId="AD" clId="Web-{BD820B95-A498-D252-047F-9059AFE7BF51}" dt="2024-12-03T01:16:07.791" v="19" actId="1076"/>
        <pc:sldMkLst>
          <pc:docMk/>
          <pc:sldMk cId="3851200494" sldId="282"/>
        </pc:sldMkLst>
        <pc:picChg chg="add mod">
          <ac:chgData name="Dimitrios Gkiokmema" userId="S::dimitrios.gkiokmema@mail.utoronto.ca::4e138cdc-c6df-49b4-aec0-36ef060f3c57" providerId="AD" clId="Web-{BD820B95-A498-D252-047F-9059AFE7BF51}" dt="2024-12-03T01:16:07.791" v="19" actId="1076"/>
          <ac:picMkLst>
            <pc:docMk/>
            <pc:sldMk cId="3851200494" sldId="282"/>
            <ac:picMk id="2" creationId="{7A2CC793-60F4-B152-585C-252C6F2792FD}"/>
          </ac:picMkLst>
        </pc:picChg>
        <pc:picChg chg="del">
          <ac:chgData name="Dimitrios Gkiokmema" userId="S::dimitrios.gkiokmema@mail.utoronto.ca::4e138cdc-c6df-49b4-aec0-36ef060f3c57" providerId="AD" clId="Web-{BD820B95-A498-D252-047F-9059AFE7BF51}" dt="2024-12-03T01:15:50.838" v="15"/>
          <ac:picMkLst>
            <pc:docMk/>
            <pc:sldMk cId="3851200494" sldId="282"/>
            <ac:picMk id="3" creationId="{E42B7921-EE8D-79F6-A706-501ED9D1AF8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5599" y="249634"/>
            <a:ext cx="6520051" cy="3566160"/>
          </a:xfrm>
        </p:spPr>
        <p:txBody>
          <a:bodyPr anchor="b">
            <a:normAutofit/>
          </a:bodyPr>
          <a:lstStyle/>
          <a:p>
            <a:pPr algn="l"/>
            <a:r>
              <a:rPr lang="en-US" sz="5400" b="1">
                <a:solidFill>
                  <a:schemeClr val="bg1">
                    <a:lumMod val="95000"/>
                  </a:schemeClr>
                </a:solidFill>
              </a:rPr>
              <a:t>CSC207 Final Project</a:t>
            </a:r>
            <a:br>
              <a:rPr lang="en-US" sz="5400" b="1"/>
            </a:br>
            <a:r>
              <a:rPr lang="en-US" sz="5400" b="1">
                <a:solidFill>
                  <a:schemeClr val="bg1">
                    <a:lumMod val="95000"/>
                  </a:schemeClr>
                </a:solidFill>
              </a:rPr>
              <a:t>Spotify Companion</a:t>
            </a:r>
            <a:br>
              <a:rPr lang="en-US" sz="5400" b="1"/>
            </a:br>
            <a:br>
              <a:rPr lang="en-US" sz="5400" b="1"/>
            </a:br>
            <a:r>
              <a:rPr lang="en-US" sz="3200">
                <a:solidFill>
                  <a:schemeClr val="bg1">
                    <a:lumMod val="95000"/>
                  </a:schemeClr>
                </a:solidFill>
              </a:rPr>
              <a:t>Fall 2024</a:t>
            </a:r>
          </a:p>
        </p:txBody>
      </p:sp>
      <p:sp>
        <p:nvSpPr>
          <p:cNvPr id="3" name="Subtitle 2"/>
          <p:cNvSpPr>
            <a:spLocks noGrp="1"/>
          </p:cNvSpPr>
          <p:nvPr>
            <p:ph type="subTitle" idx="1"/>
          </p:nvPr>
        </p:nvSpPr>
        <p:spPr>
          <a:xfrm>
            <a:off x="6510286" y="4826426"/>
            <a:ext cx="6251111" cy="1572768"/>
          </a:xfrm>
        </p:spPr>
        <p:txBody>
          <a:bodyPr vert="horz" lIns="91440" tIns="45720" rIns="91440" bIns="45720" rtlCol="0" anchor="t">
            <a:normAutofit/>
          </a:bodyPr>
          <a:lstStyle/>
          <a:p>
            <a:pPr algn="l"/>
            <a:r>
              <a:rPr lang="en-US" sz="2000">
                <a:solidFill>
                  <a:schemeClr val="bg1">
                    <a:lumMod val="95000"/>
                  </a:schemeClr>
                </a:solidFill>
                <a:latin typeface="Aptos"/>
                <a:cs typeface="Helvetica"/>
              </a:rPr>
              <a:t>Yanki Cer</a:t>
            </a:r>
            <a:br>
              <a:rPr lang="en-US" sz="2000">
                <a:solidFill>
                  <a:schemeClr val="bg1">
                    <a:lumMod val="95000"/>
                  </a:schemeClr>
                </a:solidFill>
                <a:latin typeface="Aptos"/>
                <a:cs typeface="Helvetica"/>
              </a:rPr>
            </a:br>
            <a:r>
              <a:rPr lang="en-US" sz="2000">
                <a:solidFill>
                  <a:schemeClr val="bg1">
                    <a:lumMod val="95000"/>
                  </a:schemeClr>
                </a:solidFill>
                <a:latin typeface="Aptos"/>
                <a:cs typeface="Helvetica"/>
              </a:rPr>
              <a:t>Dimitrios </a:t>
            </a:r>
            <a:r>
              <a:rPr lang="en-US" sz="2000" err="1">
                <a:solidFill>
                  <a:schemeClr val="bg1">
                    <a:lumMod val="95000"/>
                  </a:schemeClr>
                </a:solidFill>
                <a:latin typeface="Aptos"/>
                <a:cs typeface="Helvetica"/>
              </a:rPr>
              <a:t>Gkiokmema</a:t>
            </a:r>
            <a:br>
              <a:rPr lang="en-US" sz="2000">
                <a:solidFill>
                  <a:schemeClr val="bg1">
                    <a:lumMod val="95000"/>
                  </a:schemeClr>
                </a:solidFill>
                <a:latin typeface="Aptos"/>
                <a:cs typeface="Helvetica"/>
              </a:rPr>
            </a:br>
            <a:r>
              <a:rPr lang="en-US" sz="2000">
                <a:solidFill>
                  <a:schemeClr val="bg1">
                    <a:lumMod val="95000"/>
                  </a:schemeClr>
                </a:solidFill>
                <a:latin typeface="Aptos"/>
                <a:cs typeface="Helvetica"/>
              </a:rPr>
              <a:t>Quinn Reynolds</a:t>
            </a:r>
            <a:br>
              <a:rPr lang="en-US" sz="2000">
                <a:solidFill>
                  <a:schemeClr val="bg1">
                    <a:lumMod val="95000"/>
                  </a:schemeClr>
                </a:solidFill>
                <a:latin typeface="Aptos"/>
                <a:cs typeface="Helvetica"/>
              </a:rPr>
            </a:br>
            <a:r>
              <a:rPr lang="en-US" sz="2000">
                <a:solidFill>
                  <a:schemeClr val="bg1">
                    <a:lumMod val="95000"/>
                  </a:schemeClr>
                </a:solidFill>
                <a:latin typeface="Aptos"/>
                <a:cs typeface="Helvetica"/>
              </a:rPr>
              <a:t>Ksenia Tkaczyk</a:t>
            </a:r>
            <a:br>
              <a:rPr lang="en-US" sz="2000">
                <a:solidFill>
                  <a:schemeClr val="bg1">
                    <a:lumMod val="95000"/>
                  </a:schemeClr>
                </a:solidFill>
                <a:latin typeface="Aptos"/>
                <a:cs typeface="Helvetica"/>
              </a:rPr>
            </a:br>
            <a:r>
              <a:rPr lang="en-US" sz="2000">
                <a:solidFill>
                  <a:schemeClr val="bg1">
                    <a:lumMod val="95000"/>
                  </a:schemeClr>
                </a:solidFill>
                <a:latin typeface="Aptos"/>
                <a:cs typeface="Helvetica"/>
              </a:rPr>
              <a:t>Yicheng Wang</a:t>
            </a:r>
            <a:endParaRPr lang="en-US" sz="2000">
              <a:solidFill>
                <a:schemeClr val="bg1">
                  <a:lumMod val="95000"/>
                </a:schemeClr>
              </a:solidFill>
              <a:cs typeface="Helvetica"/>
            </a:endParaRPr>
          </a:p>
        </p:txBody>
      </p:sp>
      <p:pic>
        <p:nvPicPr>
          <p:cNvPr id="5" name="Picture 4">
            <a:extLst>
              <a:ext uri="{FF2B5EF4-FFF2-40B4-BE49-F238E27FC236}">
                <a16:creationId xmlns:a16="http://schemas.microsoft.com/office/drawing/2014/main" id="{C6426ADE-C86D-A162-0930-621626462F6C}"/>
              </a:ext>
            </a:extLst>
          </p:cNvPr>
          <p:cNvPicPr>
            <a:picLocks noChangeAspect="1"/>
          </p:cNvPicPr>
          <p:nvPr/>
        </p:nvPicPr>
        <p:blipFill>
          <a:blip r:embed="rId2"/>
          <a:srcRect l="14596" r="14596"/>
          <a:stretch/>
        </p:blipFill>
        <p:spPr>
          <a:xfrm>
            <a:off x="1861" y="2377"/>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ln>
            <a:noFill/>
          </a:ln>
        </p:spPr>
      </p:pic>
      <p:pic>
        <p:nvPicPr>
          <p:cNvPr id="12" name="Picture 11" descr="A white circle with black lines&#10;&#10;Description automatically generated">
            <a:extLst>
              <a:ext uri="{FF2B5EF4-FFF2-40B4-BE49-F238E27FC236}">
                <a16:creationId xmlns:a16="http://schemas.microsoft.com/office/drawing/2014/main" id="{CB9AA8C6-2742-8AC7-D56A-65454BFDA4DD}"/>
              </a:ext>
            </a:extLst>
          </p:cNvPr>
          <p:cNvPicPr>
            <a:picLocks noChangeAspect="1"/>
          </p:cNvPicPr>
          <p:nvPr/>
        </p:nvPicPr>
        <p:blipFill>
          <a:blip r:embed="rId3"/>
          <a:stretch>
            <a:fillRect/>
          </a:stretch>
        </p:blipFill>
        <p:spPr>
          <a:xfrm>
            <a:off x="4940722" y="3825714"/>
            <a:ext cx="6096000" cy="810579"/>
          </a:xfrm>
          <a:prstGeom prst="rect">
            <a:avLst/>
          </a:prstGeom>
        </p:spPr>
      </p:pic>
      <p:sp>
        <p:nvSpPr>
          <p:cNvPr id="4" name="TextBox 3">
            <a:extLst>
              <a:ext uri="{FF2B5EF4-FFF2-40B4-BE49-F238E27FC236}">
                <a16:creationId xmlns:a16="http://schemas.microsoft.com/office/drawing/2014/main" id="{8AD01F99-2A40-56FA-6741-399B8BB8D347}"/>
              </a:ext>
            </a:extLst>
          </p:cNvPr>
          <p:cNvSpPr txBox="1"/>
          <p:nvPr/>
        </p:nvSpPr>
        <p:spPr>
          <a:xfrm>
            <a:off x="5267956" y="4827197"/>
            <a:ext cx="13774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95000"/>
                  </a:schemeClr>
                </a:solidFill>
              </a:rPr>
              <a:t>Group 99</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226-46BD-990B-5CDC-BF9EAA4037DE}"/>
              </a:ext>
            </a:extLst>
          </p:cNvPr>
          <p:cNvSpPr>
            <a:spLocks noGrp="1"/>
          </p:cNvSpPr>
          <p:nvPr>
            <p:ph type="title"/>
          </p:nvPr>
        </p:nvSpPr>
        <p:spPr>
          <a:xfrm>
            <a:off x="5385010" y="245473"/>
            <a:ext cx="1421980" cy="1325563"/>
          </a:xfrm>
        </p:spPr>
        <p:txBody>
          <a:bodyPr/>
          <a:lstStyle/>
          <a:p>
            <a:r>
              <a:rPr lang="en-US" b="1">
                <a:solidFill>
                  <a:srgbClr val="1CD760"/>
                </a:solidFill>
              </a:rPr>
              <a:t>UML</a:t>
            </a:r>
          </a:p>
        </p:txBody>
      </p:sp>
      <p:pic>
        <p:nvPicPr>
          <p:cNvPr id="3" name="Picture 2" descr="A screenshot of a computer&#10;&#10;Description automatically generated">
            <a:extLst>
              <a:ext uri="{FF2B5EF4-FFF2-40B4-BE49-F238E27FC236}">
                <a16:creationId xmlns:a16="http://schemas.microsoft.com/office/drawing/2014/main" id="{19BC3F76-06ED-691C-45DF-F68E90BCD4E9}"/>
              </a:ext>
            </a:extLst>
          </p:cNvPr>
          <p:cNvPicPr>
            <a:picLocks noChangeAspect="1"/>
          </p:cNvPicPr>
          <p:nvPr/>
        </p:nvPicPr>
        <p:blipFill>
          <a:blip r:embed="rId2"/>
          <a:stretch>
            <a:fillRect/>
          </a:stretch>
        </p:blipFill>
        <p:spPr>
          <a:xfrm>
            <a:off x="29260" y="1742718"/>
            <a:ext cx="12150247" cy="3490275"/>
          </a:xfrm>
          <a:prstGeom prst="rect">
            <a:avLst/>
          </a:prstGeom>
        </p:spPr>
      </p:pic>
    </p:spTree>
    <p:extLst>
      <p:ext uri="{BB962C8B-B14F-4D97-AF65-F5344CB8AC3E}">
        <p14:creationId xmlns:p14="http://schemas.microsoft.com/office/powerpoint/2010/main" val="913816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1F7C30-1D13-2036-7B64-2C2FA8CE3E66}"/>
              </a:ext>
            </a:extLst>
          </p:cNvPr>
          <p:cNvSpPr>
            <a:spLocks noGrp="1"/>
          </p:cNvSpPr>
          <p:nvPr>
            <p:ph type="title"/>
          </p:nvPr>
        </p:nvSpPr>
        <p:spPr>
          <a:xfrm rot="16200000">
            <a:off x="-2572424" y="2328270"/>
            <a:ext cx="6564465" cy="1325563"/>
          </a:xfrm>
        </p:spPr>
        <p:txBody>
          <a:bodyPr/>
          <a:lstStyle/>
          <a:p>
            <a:r>
              <a:rPr lang="en-US" b="1">
                <a:solidFill>
                  <a:srgbClr val="1CD760"/>
                </a:solidFill>
              </a:rPr>
              <a:t>Recommend Interactor</a:t>
            </a:r>
          </a:p>
        </p:txBody>
      </p:sp>
      <p:pic>
        <p:nvPicPr>
          <p:cNvPr id="3" name="Picture 2" descr="A computer screen shot of a program&#10;&#10;Description automatically generated">
            <a:extLst>
              <a:ext uri="{FF2B5EF4-FFF2-40B4-BE49-F238E27FC236}">
                <a16:creationId xmlns:a16="http://schemas.microsoft.com/office/drawing/2014/main" id="{4973B2F8-BE2E-E557-92F4-AEC046672EBA}"/>
              </a:ext>
            </a:extLst>
          </p:cNvPr>
          <p:cNvPicPr>
            <a:picLocks noChangeAspect="1"/>
          </p:cNvPicPr>
          <p:nvPr/>
        </p:nvPicPr>
        <p:blipFill>
          <a:blip r:embed="rId2"/>
          <a:stretch>
            <a:fillRect/>
          </a:stretch>
        </p:blipFill>
        <p:spPr>
          <a:xfrm>
            <a:off x="1506840" y="11034"/>
            <a:ext cx="9185176" cy="6852833"/>
          </a:xfrm>
          <a:prstGeom prst="rect">
            <a:avLst/>
          </a:prstGeom>
        </p:spPr>
      </p:pic>
    </p:spTree>
    <p:extLst>
      <p:ext uri="{BB962C8B-B14F-4D97-AF65-F5344CB8AC3E}">
        <p14:creationId xmlns:p14="http://schemas.microsoft.com/office/powerpoint/2010/main" val="224441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1F7C30-1D13-2036-7B64-2C2FA8CE3E66}"/>
              </a:ext>
            </a:extLst>
          </p:cNvPr>
          <p:cNvSpPr>
            <a:spLocks noGrp="1"/>
          </p:cNvSpPr>
          <p:nvPr>
            <p:ph type="title"/>
          </p:nvPr>
        </p:nvSpPr>
        <p:spPr>
          <a:xfrm>
            <a:off x="3270337" y="49646"/>
            <a:ext cx="5859144" cy="1375942"/>
          </a:xfrm>
        </p:spPr>
        <p:txBody>
          <a:bodyPr/>
          <a:lstStyle/>
          <a:p>
            <a:r>
              <a:rPr lang="en-US" b="1">
                <a:solidFill>
                  <a:srgbClr val="1CD760"/>
                </a:solidFill>
              </a:rPr>
              <a:t>Recommend Interactor</a:t>
            </a:r>
          </a:p>
        </p:txBody>
      </p:sp>
      <p:pic>
        <p:nvPicPr>
          <p:cNvPr id="2" name="Picture 1" descr="A computer screen shot of a program code&#10;&#10;Description automatically generated">
            <a:extLst>
              <a:ext uri="{FF2B5EF4-FFF2-40B4-BE49-F238E27FC236}">
                <a16:creationId xmlns:a16="http://schemas.microsoft.com/office/drawing/2014/main" id="{7A2CC793-60F4-B152-585C-252C6F2792FD}"/>
              </a:ext>
            </a:extLst>
          </p:cNvPr>
          <p:cNvPicPr>
            <a:picLocks noChangeAspect="1"/>
          </p:cNvPicPr>
          <p:nvPr/>
        </p:nvPicPr>
        <p:blipFill>
          <a:blip r:embed="rId2"/>
          <a:stretch>
            <a:fillRect/>
          </a:stretch>
        </p:blipFill>
        <p:spPr>
          <a:xfrm>
            <a:off x="1691579" y="1187401"/>
            <a:ext cx="8808203" cy="5371319"/>
          </a:xfrm>
          <a:prstGeom prst="rect">
            <a:avLst/>
          </a:prstGeom>
        </p:spPr>
      </p:pic>
    </p:spTree>
    <p:extLst>
      <p:ext uri="{BB962C8B-B14F-4D97-AF65-F5344CB8AC3E}">
        <p14:creationId xmlns:p14="http://schemas.microsoft.com/office/powerpoint/2010/main" val="385120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4E5D-22E6-DA9F-4008-B50B4C528887}"/>
              </a:ext>
            </a:extLst>
          </p:cNvPr>
          <p:cNvSpPr>
            <a:spLocks noGrp="1"/>
          </p:cNvSpPr>
          <p:nvPr>
            <p:ph type="title"/>
          </p:nvPr>
        </p:nvSpPr>
        <p:spPr/>
        <p:txBody>
          <a:bodyPr/>
          <a:lstStyle/>
          <a:p>
            <a:r>
              <a:rPr lang="en-US" b="1">
                <a:solidFill>
                  <a:srgbClr val="1CD760"/>
                </a:solidFill>
              </a:rPr>
              <a:t>Keyword Search</a:t>
            </a:r>
          </a:p>
        </p:txBody>
      </p:sp>
      <p:sp>
        <p:nvSpPr>
          <p:cNvPr id="3" name="Content Placeholder 2">
            <a:extLst>
              <a:ext uri="{FF2B5EF4-FFF2-40B4-BE49-F238E27FC236}">
                <a16:creationId xmlns:a16="http://schemas.microsoft.com/office/drawing/2014/main" id="{76ACD8CD-6242-7CEA-14D1-3F055AE454C9}"/>
              </a:ext>
            </a:extLst>
          </p:cNvPr>
          <p:cNvSpPr>
            <a:spLocks noGrp="1"/>
          </p:cNvSpPr>
          <p:nvPr>
            <p:ph idx="1"/>
          </p:nvPr>
        </p:nvSpPr>
        <p:spPr/>
        <p:txBody>
          <a:bodyPr vert="horz" lIns="91440" tIns="45720" rIns="91440" bIns="45720" rtlCol="0" anchor="t">
            <a:normAutofit/>
          </a:bodyPr>
          <a:lstStyle/>
          <a:p>
            <a:r>
              <a:rPr lang="en-US" b="1">
                <a:solidFill>
                  <a:srgbClr val="1CD760"/>
                </a:solidFill>
              </a:rPr>
              <a:t>User story: </a:t>
            </a:r>
            <a:r>
              <a:rPr lang="en-US">
                <a:solidFill>
                  <a:schemeClr val="bg1">
                    <a:lumMod val="95000"/>
                  </a:schemeClr>
                </a:solidFill>
              </a:rPr>
              <a:t>the user can search for songs by </a:t>
            </a:r>
            <a:r>
              <a:rPr lang="en-US">
                <a:solidFill>
                  <a:srgbClr val="1CD760"/>
                </a:solidFill>
              </a:rPr>
              <a:t>artist and the keyword</a:t>
            </a:r>
            <a:r>
              <a:rPr lang="en-US">
                <a:solidFill>
                  <a:schemeClr val="bg1">
                    <a:lumMod val="95000"/>
                  </a:schemeClr>
                </a:solidFill>
              </a:rPr>
              <a:t> they enter.</a:t>
            </a:r>
            <a:r>
              <a:rPr lang="en-US"/>
              <a:t> </a:t>
            </a:r>
          </a:p>
        </p:txBody>
      </p:sp>
      <p:pic>
        <p:nvPicPr>
          <p:cNvPr id="4" name="Picture 3" descr="A screenshot of a computer&#10;&#10;Description automatically generated">
            <a:extLst>
              <a:ext uri="{FF2B5EF4-FFF2-40B4-BE49-F238E27FC236}">
                <a16:creationId xmlns:a16="http://schemas.microsoft.com/office/drawing/2014/main" id="{2FBAC0C4-0246-2415-4E14-1C43EA3EFA9D}"/>
              </a:ext>
            </a:extLst>
          </p:cNvPr>
          <p:cNvPicPr>
            <a:picLocks noChangeAspect="1"/>
          </p:cNvPicPr>
          <p:nvPr/>
        </p:nvPicPr>
        <p:blipFill>
          <a:blip r:embed="rId2"/>
          <a:stretch>
            <a:fillRect/>
          </a:stretch>
        </p:blipFill>
        <p:spPr>
          <a:xfrm>
            <a:off x="277091" y="2878132"/>
            <a:ext cx="5437482" cy="232462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B77C073-27BB-F892-5A52-7CA630789488}"/>
              </a:ext>
            </a:extLst>
          </p:cNvPr>
          <p:cNvPicPr>
            <a:picLocks noChangeAspect="1"/>
          </p:cNvPicPr>
          <p:nvPr/>
        </p:nvPicPr>
        <p:blipFill>
          <a:blip r:embed="rId3"/>
          <a:stretch>
            <a:fillRect/>
          </a:stretch>
        </p:blipFill>
        <p:spPr>
          <a:xfrm>
            <a:off x="6321777" y="2882411"/>
            <a:ext cx="5625630" cy="2363179"/>
          </a:xfrm>
          <a:prstGeom prst="rect">
            <a:avLst/>
          </a:prstGeom>
        </p:spPr>
      </p:pic>
    </p:spTree>
    <p:extLst>
      <p:ext uri="{BB962C8B-B14F-4D97-AF65-F5344CB8AC3E}">
        <p14:creationId xmlns:p14="http://schemas.microsoft.com/office/powerpoint/2010/main" val="345016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71F3-652D-7BB3-75B7-B126A02D22DC}"/>
              </a:ext>
            </a:extLst>
          </p:cNvPr>
          <p:cNvSpPr>
            <a:spLocks noGrp="1"/>
          </p:cNvSpPr>
          <p:nvPr>
            <p:ph type="title"/>
          </p:nvPr>
        </p:nvSpPr>
        <p:spPr>
          <a:xfrm>
            <a:off x="175054" y="2598176"/>
            <a:ext cx="10515600" cy="1325563"/>
          </a:xfrm>
        </p:spPr>
        <p:txBody>
          <a:bodyPr/>
          <a:lstStyle/>
          <a:p>
            <a:r>
              <a:rPr lang="en-US" b="1">
                <a:solidFill>
                  <a:srgbClr val="1CD760"/>
                </a:solidFill>
              </a:rPr>
              <a:t>UML</a:t>
            </a:r>
          </a:p>
        </p:txBody>
      </p:sp>
      <p:pic>
        <p:nvPicPr>
          <p:cNvPr id="4" name="Picture 3" descr="A screenshot of a computer&#10;&#10;Description automatically generated">
            <a:extLst>
              <a:ext uri="{FF2B5EF4-FFF2-40B4-BE49-F238E27FC236}">
                <a16:creationId xmlns:a16="http://schemas.microsoft.com/office/drawing/2014/main" id="{C16D94A5-BCAB-4536-7E4A-A3DFC1B9AC8F}"/>
              </a:ext>
            </a:extLst>
          </p:cNvPr>
          <p:cNvPicPr>
            <a:picLocks noChangeAspect="1"/>
          </p:cNvPicPr>
          <p:nvPr/>
        </p:nvPicPr>
        <p:blipFill>
          <a:blip r:embed="rId2"/>
          <a:stretch>
            <a:fillRect/>
          </a:stretch>
        </p:blipFill>
        <p:spPr>
          <a:xfrm>
            <a:off x="1511405" y="372076"/>
            <a:ext cx="10523156" cy="5767484"/>
          </a:xfrm>
          <a:prstGeom prst="rect">
            <a:avLst/>
          </a:prstGeom>
        </p:spPr>
      </p:pic>
    </p:spTree>
    <p:extLst>
      <p:ext uri="{BB962C8B-B14F-4D97-AF65-F5344CB8AC3E}">
        <p14:creationId xmlns:p14="http://schemas.microsoft.com/office/powerpoint/2010/main" val="376197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E761-34DE-8EE4-CA6E-D6AD4CACD074}"/>
              </a:ext>
            </a:extLst>
          </p:cNvPr>
          <p:cNvSpPr>
            <a:spLocks noGrp="1"/>
          </p:cNvSpPr>
          <p:nvPr>
            <p:ph type="title"/>
          </p:nvPr>
        </p:nvSpPr>
        <p:spPr>
          <a:xfrm>
            <a:off x="269724" y="2766030"/>
            <a:ext cx="10515600" cy="1325563"/>
          </a:xfrm>
        </p:spPr>
        <p:txBody>
          <a:bodyPr/>
          <a:lstStyle/>
          <a:p>
            <a:r>
              <a:rPr lang="en-US" b="1">
                <a:solidFill>
                  <a:srgbClr val="1CD760"/>
                </a:solidFill>
              </a:rPr>
              <a:t>Keyword</a:t>
            </a:r>
            <a:br>
              <a:rPr lang="en-US" b="1">
                <a:solidFill>
                  <a:srgbClr val="1CD760"/>
                </a:solidFill>
              </a:rPr>
            </a:br>
            <a:r>
              <a:rPr lang="en-US" b="1">
                <a:solidFill>
                  <a:srgbClr val="1CD760"/>
                </a:solidFill>
              </a:rPr>
              <a:t>Interactor</a:t>
            </a:r>
          </a:p>
        </p:txBody>
      </p:sp>
      <p:pic>
        <p:nvPicPr>
          <p:cNvPr id="7" name="Content Placeholder 6" descr="A screen shot of a computer program&#10;&#10;Description automatically generated">
            <a:extLst>
              <a:ext uri="{FF2B5EF4-FFF2-40B4-BE49-F238E27FC236}">
                <a16:creationId xmlns:a16="http://schemas.microsoft.com/office/drawing/2014/main" id="{51A2C0CC-AA6E-ED80-1ED1-795EFF27B56E}"/>
              </a:ext>
            </a:extLst>
          </p:cNvPr>
          <p:cNvPicPr>
            <a:picLocks noGrp="1" noChangeAspect="1"/>
          </p:cNvPicPr>
          <p:nvPr>
            <p:ph idx="1"/>
          </p:nvPr>
        </p:nvPicPr>
        <p:blipFill>
          <a:blip r:embed="rId2"/>
          <a:stretch>
            <a:fillRect/>
          </a:stretch>
        </p:blipFill>
        <p:spPr>
          <a:xfrm>
            <a:off x="3228478" y="135656"/>
            <a:ext cx="7894041" cy="6588275"/>
          </a:xfrm>
        </p:spPr>
      </p:pic>
    </p:spTree>
    <p:extLst>
      <p:ext uri="{BB962C8B-B14F-4D97-AF65-F5344CB8AC3E}">
        <p14:creationId xmlns:p14="http://schemas.microsoft.com/office/powerpoint/2010/main" val="1787138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A0F7-29DE-C088-1354-EFAEF147C7AE}"/>
              </a:ext>
            </a:extLst>
          </p:cNvPr>
          <p:cNvSpPr>
            <a:spLocks noGrp="1"/>
          </p:cNvSpPr>
          <p:nvPr>
            <p:ph type="title"/>
          </p:nvPr>
        </p:nvSpPr>
        <p:spPr/>
        <p:txBody>
          <a:bodyPr/>
          <a:lstStyle/>
          <a:p>
            <a:r>
              <a:rPr lang="en-US" b="1">
                <a:solidFill>
                  <a:srgbClr val="1CD760"/>
                </a:solidFill>
              </a:rPr>
              <a:t>Description Search</a:t>
            </a:r>
          </a:p>
        </p:txBody>
      </p:sp>
      <p:sp>
        <p:nvSpPr>
          <p:cNvPr id="5" name="Content Placeholder 2">
            <a:extLst>
              <a:ext uri="{FF2B5EF4-FFF2-40B4-BE49-F238E27FC236}">
                <a16:creationId xmlns:a16="http://schemas.microsoft.com/office/drawing/2014/main" id="{DC7B11DC-9FF6-27A7-377B-F9A7699AEC9F}"/>
              </a:ext>
            </a:extLst>
          </p:cNvPr>
          <p:cNvSpPr txBox="1">
            <a:spLocks/>
          </p:cNvSpPr>
          <p:nvPr/>
        </p:nvSpPr>
        <p:spPr>
          <a:xfrm>
            <a:off x="838200" y="1825625"/>
            <a:ext cx="7550944" cy="588964"/>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solidFill>
                  <a:srgbClr val="1CD760"/>
                </a:solidFill>
              </a:rPr>
              <a:t>User Story</a:t>
            </a:r>
            <a:r>
              <a:rPr lang="en-US" sz="2400" b="1">
                <a:solidFill>
                  <a:schemeClr val="bg1">
                    <a:lumMod val="95000"/>
                  </a:schemeClr>
                </a:solidFill>
              </a:rPr>
              <a:t>: </a:t>
            </a:r>
            <a:r>
              <a:rPr lang="en-US" sz="2400">
                <a:solidFill>
                  <a:schemeClr val="bg1">
                    <a:lumMod val="95000"/>
                  </a:schemeClr>
                </a:solidFill>
                <a:ea typeface="+mn-lt"/>
                <a:cs typeface="+mn-lt"/>
              </a:rPr>
              <a:t>John heard a song in public and can only remember a couple things about it, he would like to know what the song was. </a:t>
            </a:r>
          </a:p>
        </p:txBody>
      </p:sp>
      <p:pic>
        <p:nvPicPr>
          <p:cNvPr id="7" name="Picture 6" descr="A screenshot of a computer&#10;&#10;Description automatically generated">
            <a:extLst>
              <a:ext uri="{FF2B5EF4-FFF2-40B4-BE49-F238E27FC236}">
                <a16:creationId xmlns:a16="http://schemas.microsoft.com/office/drawing/2014/main" id="{ED136FE1-85DF-3132-A93E-529007DBE34F}"/>
              </a:ext>
            </a:extLst>
          </p:cNvPr>
          <p:cNvPicPr>
            <a:picLocks noChangeAspect="1"/>
          </p:cNvPicPr>
          <p:nvPr/>
        </p:nvPicPr>
        <p:blipFill>
          <a:blip r:embed="rId2"/>
          <a:stretch>
            <a:fillRect/>
          </a:stretch>
        </p:blipFill>
        <p:spPr>
          <a:xfrm>
            <a:off x="107156" y="2765297"/>
            <a:ext cx="5560219" cy="2339439"/>
          </a:xfrm>
          <a:prstGeom prst="rect">
            <a:avLst/>
          </a:prstGeom>
        </p:spPr>
      </p:pic>
      <p:sp>
        <p:nvSpPr>
          <p:cNvPr id="9" name="Oval 8">
            <a:extLst>
              <a:ext uri="{FF2B5EF4-FFF2-40B4-BE49-F238E27FC236}">
                <a16:creationId xmlns:a16="http://schemas.microsoft.com/office/drawing/2014/main" id="{367F1049-29D0-7422-8C5F-171DFF8076C0}"/>
              </a:ext>
            </a:extLst>
          </p:cNvPr>
          <p:cNvSpPr/>
          <p:nvPr/>
        </p:nvSpPr>
        <p:spPr>
          <a:xfrm>
            <a:off x="1557501" y="3753738"/>
            <a:ext cx="1364664" cy="33804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50481B61-F70A-614D-CE32-DBB8D4724195}"/>
              </a:ext>
            </a:extLst>
          </p:cNvPr>
          <p:cNvSpPr/>
          <p:nvPr/>
        </p:nvSpPr>
        <p:spPr>
          <a:xfrm rot="16200000">
            <a:off x="5881834" y="3624425"/>
            <a:ext cx="423333" cy="6208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2368C237-10E8-E4C6-3638-23DE44CD9DC1}"/>
              </a:ext>
            </a:extLst>
          </p:cNvPr>
          <p:cNvPicPr>
            <a:picLocks noChangeAspect="1"/>
          </p:cNvPicPr>
          <p:nvPr/>
        </p:nvPicPr>
        <p:blipFill>
          <a:blip r:embed="rId3"/>
          <a:stretch>
            <a:fillRect/>
          </a:stretch>
        </p:blipFill>
        <p:spPr>
          <a:xfrm>
            <a:off x="6403932" y="2766188"/>
            <a:ext cx="5584521" cy="2353803"/>
          </a:xfrm>
          <a:prstGeom prst="rect">
            <a:avLst/>
          </a:prstGeom>
        </p:spPr>
      </p:pic>
    </p:spTree>
    <p:extLst>
      <p:ext uri="{BB962C8B-B14F-4D97-AF65-F5344CB8AC3E}">
        <p14:creationId xmlns:p14="http://schemas.microsoft.com/office/powerpoint/2010/main" val="1787429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508F-BA3A-7065-D0E4-F7DF31B81859}"/>
              </a:ext>
            </a:extLst>
          </p:cNvPr>
          <p:cNvSpPr>
            <a:spLocks noGrp="1"/>
          </p:cNvSpPr>
          <p:nvPr>
            <p:ph type="title"/>
          </p:nvPr>
        </p:nvSpPr>
        <p:spPr>
          <a:xfrm>
            <a:off x="403671" y="2512580"/>
            <a:ext cx="10515600" cy="1325563"/>
          </a:xfrm>
        </p:spPr>
        <p:txBody>
          <a:bodyPr/>
          <a:lstStyle/>
          <a:p>
            <a:r>
              <a:rPr lang="en-US" b="1">
                <a:solidFill>
                  <a:srgbClr val="1CD760"/>
                </a:solidFill>
              </a:rPr>
              <a:t>UML</a:t>
            </a:r>
          </a:p>
        </p:txBody>
      </p:sp>
      <p:pic>
        <p:nvPicPr>
          <p:cNvPr id="4" name="Content Placeholder 3" descr="A screenshot of a computer&#10;&#10;Description automatically generated">
            <a:extLst>
              <a:ext uri="{FF2B5EF4-FFF2-40B4-BE49-F238E27FC236}">
                <a16:creationId xmlns:a16="http://schemas.microsoft.com/office/drawing/2014/main" id="{A30F8A8B-F8E4-B2C9-FC17-125E075A7F47}"/>
              </a:ext>
            </a:extLst>
          </p:cNvPr>
          <p:cNvPicPr>
            <a:picLocks noGrp="1" noChangeAspect="1"/>
          </p:cNvPicPr>
          <p:nvPr>
            <p:ph idx="1"/>
          </p:nvPr>
        </p:nvPicPr>
        <p:blipFill>
          <a:blip r:embed="rId2"/>
          <a:srcRect t="-27496" r="-25979"/>
          <a:stretch/>
        </p:blipFill>
        <p:spPr>
          <a:xfrm>
            <a:off x="2346962" y="-1304242"/>
            <a:ext cx="11427138" cy="7632277"/>
          </a:xfrm>
        </p:spPr>
      </p:pic>
    </p:spTree>
    <p:extLst>
      <p:ext uri="{BB962C8B-B14F-4D97-AF65-F5344CB8AC3E}">
        <p14:creationId xmlns:p14="http://schemas.microsoft.com/office/powerpoint/2010/main" val="700060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9362-EE69-1048-581D-5BB792AC1525}"/>
              </a:ext>
            </a:extLst>
          </p:cNvPr>
          <p:cNvSpPr>
            <a:spLocks noGrp="1"/>
          </p:cNvSpPr>
          <p:nvPr>
            <p:ph type="title"/>
          </p:nvPr>
        </p:nvSpPr>
        <p:spPr>
          <a:xfrm>
            <a:off x="630" y="2770778"/>
            <a:ext cx="10515600" cy="1325563"/>
          </a:xfrm>
        </p:spPr>
        <p:txBody>
          <a:bodyPr/>
          <a:lstStyle/>
          <a:p>
            <a:r>
              <a:rPr lang="en-US" b="1">
                <a:solidFill>
                  <a:srgbClr val="1CD760"/>
                </a:solidFill>
              </a:rPr>
              <a:t>Description Search</a:t>
            </a:r>
            <a:br>
              <a:rPr lang="en-US" b="1">
                <a:solidFill>
                  <a:srgbClr val="1CD760"/>
                </a:solidFill>
              </a:rPr>
            </a:br>
            <a:r>
              <a:rPr lang="en-US" b="1">
                <a:solidFill>
                  <a:srgbClr val="1CD760"/>
                </a:solidFill>
              </a:rPr>
              <a:t> Interactor</a:t>
            </a:r>
          </a:p>
        </p:txBody>
      </p:sp>
      <p:pic>
        <p:nvPicPr>
          <p:cNvPr id="6" name="Content Placeholder 5" descr="A screenshot of a computer program&#10;&#10;Description automatically generated">
            <a:extLst>
              <a:ext uri="{FF2B5EF4-FFF2-40B4-BE49-F238E27FC236}">
                <a16:creationId xmlns:a16="http://schemas.microsoft.com/office/drawing/2014/main" id="{6EE77121-271E-1730-5948-507D83C3C1F9}"/>
              </a:ext>
            </a:extLst>
          </p:cNvPr>
          <p:cNvPicPr>
            <a:picLocks noGrp="1" noChangeAspect="1"/>
          </p:cNvPicPr>
          <p:nvPr>
            <p:ph idx="1"/>
          </p:nvPr>
        </p:nvPicPr>
        <p:blipFill>
          <a:blip r:embed="rId2"/>
          <a:srcRect l="35197" b="-292"/>
          <a:stretch/>
        </p:blipFill>
        <p:spPr>
          <a:xfrm>
            <a:off x="4696875" y="364916"/>
            <a:ext cx="6876648" cy="6023298"/>
          </a:xfrm>
        </p:spPr>
      </p:pic>
    </p:spTree>
    <p:extLst>
      <p:ext uri="{BB962C8B-B14F-4D97-AF65-F5344CB8AC3E}">
        <p14:creationId xmlns:p14="http://schemas.microsoft.com/office/powerpoint/2010/main" val="50794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EBC76-D4BC-4674-9501-3B369AAC6720}"/>
              </a:ext>
            </a:extLst>
          </p:cNvPr>
          <p:cNvSpPr>
            <a:spLocks noGrp="1"/>
          </p:cNvSpPr>
          <p:nvPr>
            <p:ph type="title"/>
          </p:nvPr>
        </p:nvSpPr>
        <p:spPr/>
        <p:txBody>
          <a:bodyPr/>
          <a:lstStyle/>
          <a:p>
            <a:r>
              <a:rPr lang="en-US" b="1">
                <a:solidFill>
                  <a:srgbClr val="1CD760"/>
                </a:solidFill>
              </a:rPr>
              <a:t>Top Tracks / Artists</a:t>
            </a:r>
          </a:p>
        </p:txBody>
      </p:sp>
      <p:sp>
        <p:nvSpPr>
          <p:cNvPr id="3" name="Content Placeholder 2">
            <a:extLst>
              <a:ext uri="{FF2B5EF4-FFF2-40B4-BE49-F238E27FC236}">
                <a16:creationId xmlns:a16="http://schemas.microsoft.com/office/drawing/2014/main" id="{198E58AB-5BDF-E6EC-A118-73218E0DD5BA}"/>
              </a:ext>
            </a:extLst>
          </p:cNvPr>
          <p:cNvSpPr>
            <a:spLocks noGrp="1"/>
          </p:cNvSpPr>
          <p:nvPr>
            <p:ph idx="1"/>
          </p:nvPr>
        </p:nvSpPr>
        <p:spPr>
          <a:xfrm>
            <a:off x="838200" y="1825625"/>
            <a:ext cx="7550944" cy="588964"/>
          </a:xfrm>
        </p:spPr>
        <p:txBody>
          <a:bodyPr vert="horz" lIns="91440" tIns="45720" rIns="91440" bIns="45720" rtlCol="0" anchor="t">
            <a:normAutofit fontScale="92500"/>
          </a:bodyPr>
          <a:lstStyle/>
          <a:p>
            <a:pPr marL="0" indent="0">
              <a:buNone/>
            </a:pPr>
            <a:r>
              <a:rPr lang="en-US" sz="2400" b="1">
                <a:solidFill>
                  <a:srgbClr val="1CD760"/>
                </a:solidFill>
              </a:rPr>
              <a:t>User Story</a:t>
            </a:r>
            <a:r>
              <a:rPr lang="en-US" sz="2400" b="1">
                <a:solidFill>
                  <a:schemeClr val="bg1">
                    <a:lumMod val="95000"/>
                  </a:schemeClr>
                </a:solidFill>
              </a:rPr>
              <a:t>: </a:t>
            </a:r>
            <a:r>
              <a:rPr lang="en-US" sz="2400">
                <a:solidFill>
                  <a:schemeClr val="bg1">
                    <a:lumMod val="95000"/>
                  </a:schemeClr>
                </a:solidFill>
                <a:ea typeface="+mn-lt"/>
                <a:cs typeface="+mn-lt"/>
              </a:rPr>
              <a:t>John wants to see what his top tracks/artists are. </a:t>
            </a:r>
          </a:p>
        </p:txBody>
      </p:sp>
      <p:sp>
        <p:nvSpPr>
          <p:cNvPr id="7" name="Arrow: Down 6">
            <a:extLst>
              <a:ext uri="{FF2B5EF4-FFF2-40B4-BE49-F238E27FC236}">
                <a16:creationId xmlns:a16="http://schemas.microsoft.com/office/drawing/2014/main" id="{F24BD0AA-906C-6224-0C51-8D6B4C0B69EC}"/>
              </a:ext>
            </a:extLst>
          </p:cNvPr>
          <p:cNvSpPr/>
          <p:nvPr/>
        </p:nvSpPr>
        <p:spPr>
          <a:xfrm rot="16200000">
            <a:off x="5766220" y="3561363"/>
            <a:ext cx="423333" cy="6208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6C850F9F-BC12-08B8-A392-C4244135E97B}"/>
              </a:ext>
            </a:extLst>
          </p:cNvPr>
          <p:cNvPicPr>
            <a:picLocks noChangeAspect="1"/>
          </p:cNvPicPr>
          <p:nvPr/>
        </p:nvPicPr>
        <p:blipFill>
          <a:blip r:embed="rId2"/>
          <a:stretch>
            <a:fillRect/>
          </a:stretch>
        </p:blipFill>
        <p:spPr>
          <a:xfrm>
            <a:off x="6289948" y="2638868"/>
            <a:ext cx="5792391" cy="245537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CD777B5-8480-9ACE-44FF-CD774043A53B}"/>
              </a:ext>
            </a:extLst>
          </p:cNvPr>
          <p:cNvPicPr>
            <a:picLocks noChangeAspect="1"/>
          </p:cNvPicPr>
          <p:nvPr/>
        </p:nvPicPr>
        <p:blipFill>
          <a:blip r:embed="rId3"/>
          <a:stretch>
            <a:fillRect/>
          </a:stretch>
        </p:blipFill>
        <p:spPr>
          <a:xfrm>
            <a:off x="110358" y="2697851"/>
            <a:ext cx="5454870" cy="2334658"/>
          </a:xfrm>
          <a:prstGeom prst="rect">
            <a:avLst/>
          </a:prstGeom>
        </p:spPr>
      </p:pic>
      <p:sp>
        <p:nvSpPr>
          <p:cNvPr id="5" name="Oval 4">
            <a:extLst>
              <a:ext uri="{FF2B5EF4-FFF2-40B4-BE49-F238E27FC236}">
                <a16:creationId xmlns:a16="http://schemas.microsoft.com/office/drawing/2014/main" id="{003DAAA7-F0FC-A711-DFC1-0CBF706FEEAF}"/>
              </a:ext>
            </a:extLst>
          </p:cNvPr>
          <p:cNvSpPr/>
          <p:nvPr/>
        </p:nvSpPr>
        <p:spPr>
          <a:xfrm>
            <a:off x="2524659" y="4083680"/>
            <a:ext cx="625076" cy="28574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23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DCE7-76AC-7E6E-2FDE-F806C0EBAF7E}"/>
              </a:ext>
            </a:extLst>
          </p:cNvPr>
          <p:cNvSpPr>
            <a:spLocks noGrp="1"/>
          </p:cNvSpPr>
          <p:nvPr>
            <p:ph type="title"/>
          </p:nvPr>
        </p:nvSpPr>
        <p:spPr>
          <a:xfrm>
            <a:off x="518426" y="818"/>
            <a:ext cx="4818888" cy="1481328"/>
          </a:xfrm>
        </p:spPr>
        <p:txBody>
          <a:bodyPr anchor="b">
            <a:normAutofit/>
          </a:bodyPr>
          <a:lstStyle/>
          <a:p>
            <a:r>
              <a:rPr lang="en-US" sz="5400" b="1">
                <a:solidFill>
                  <a:srgbClr val="1CD760"/>
                </a:solidFill>
              </a:rPr>
              <a:t>Specification</a:t>
            </a:r>
          </a:p>
        </p:txBody>
      </p:sp>
      <p:sp>
        <p:nvSpPr>
          <p:cNvPr id="5" name="Content Placeholder 4">
            <a:extLst>
              <a:ext uri="{FF2B5EF4-FFF2-40B4-BE49-F238E27FC236}">
                <a16:creationId xmlns:a16="http://schemas.microsoft.com/office/drawing/2014/main" id="{9A5ED7DA-805A-C3FC-4C2C-A64B44428715}"/>
              </a:ext>
            </a:extLst>
          </p:cNvPr>
          <p:cNvSpPr>
            <a:spLocks noGrp="1"/>
          </p:cNvSpPr>
          <p:nvPr>
            <p:ph idx="1"/>
          </p:nvPr>
        </p:nvSpPr>
        <p:spPr>
          <a:xfrm>
            <a:off x="630936" y="2660904"/>
            <a:ext cx="4818888" cy="3547872"/>
          </a:xfrm>
          <a:ln>
            <a:noFill/>
          </a:ln>
        </p:spPr>
        <p:txBody>
          <a:bodyPr vert="horz" lIns="91440" tIns="45720" rIns="91440" bIns="45720" rtlCol="0" anchor="t">
            <a:normAutofit/>
          </a:bodyPr>
          <a:lstStyle/>
          <a:p>
            <a:pPr marL="0" indent="0">
              <a:buNone/>
            </a:pPr>
            <a:r>
              <a:rPr lang="en-US" sz="2200">
                <a:solidFill>
                  <a:schemeClr val="bg1">
                    <a:lumMod val="95000"/>
                  </a:schemeClr>
                </a:solidFill>
                <a:latin typeface="Aptos"/>
                <a:cs typeface="Helvetica"/>
              </a:rPr>
              <a:t>An extension of a user’s Spotify account: </a:t>
            </a:r>
            <a:endParaRPr lang="en-US">
              <a:solidFill>
                <a:schemeClr val="bg1">
                  <a:lumMod val="95000"/>
                </a:schemeClr>
              </a:solidFill>
            </a:endParaRPr>
          </a:p>
          <a:p>
            <a:r>
              <a:rPr lang="en-US" sz="2200">
                <a:solidFill>
                  <a:srgbClr val="1CD760"/>
                </a:solidFill>
                <a:latin typeface="Aptos"/>
                <a:cs typeface="Helvetica"/>
              </a:rPr>
              <a:t>Visualize</a:t>
            </a:r>
            <a:r>
              <a:rPr lang="en-US" sz="2200">
                <a:solidFill>
                  <a:schemeClr val="bg1">
                    <a:lumMod val="95000"/>
                  </a:schemeClr>
                </a:solidFill>
                <a:latin typeface="Aptos"/>
                <a:cs typeface="Helvetica"/>
              </a:rPr>
              <a:t> the user's listening patterns</a:t>
            </a:r>
            <a:endParaRPr lang="en-US">
              <a:solidFill>
                <a:schemeClr val="bg1">
                  <a:lumMod val="95000"/>
                </a:schemeClr>
              </a:solidFill>
              <a:latin typeface="Aptos"/>
              <a:cs typeface="Helvetica"/>
            </a:endParaRPr>
          </a:p>
          <a:p>
            <a:r>
              <a:rPr lang="en-US" sz="2200">
                <a:solidFill>
                  <a:srgbClr val="1CD760"/>
                </a:solidFill>
                <a:latin typeface="Aptos"/>
                <a:cs typeface="Helvetica"/>
              </a:rPr>
              <a:t>Recommend</a:t>
            </a:r>
            <a:r>
              <a:rPr lang="en-US" sz="2200">
                <a:solidFill>
                  <a:schemeClr val="bg1">
                    <a:lumMod val="95000"/>
                  </a:schemeClr>
                </a:solidFill>
                <a:latin typeface="Aptos"/>
                <a:cs typeface="Helvetica"/>
              </a:rPr>
              <a:t> songs</a:t>
            </a:r>
            <a:endParaRPr lang="en-US">
              <a:solidFill>
                <a:schemeClr val="bg1">
                  <a:lumMod val="95000"/>
                </a:schemeClr>
              </a:solidFill>
              <a:latin typeface="Aptos"/>
              <a:cs typeface="Helvetica"/>
            </a:endParaRPr>
          </a:p>
          <a:p>
            <a:r>
              <a:rPr lang="en-US" sz="2200">
                <a:solidFill>
                  <a:srgbClr val="1CD760"/>
                </a:solidFill>
                <a:latin typeface="Aptos"/>
                <a:cs typeface="Helvetica"/>
              </a:rPr>
              <a:t>Search</a:t>
            </a:r>
            <a:r>
              <a:rPr lang="en-US" sz="2200">
                <a:solidFill>
                  <a:schemeClr val="bg1">
                    <a:lumMod val="95000"/>
                  </a:schemeClr>
                </a:solidFill>
                <a:latin typeface="Aptos"/>
                <a:cs typeface="Helvetica"/>
              </a:rPr>
              <a:t> songs by artist and keyword</a:t>
            </a:r>
            <a:endParaRPr lang="en-US">
              <a:solidFill>
                <a:schemeClr val="bg1">
                  <a:lumMod val="95000"/>
                </a:schemeClr>
              </a:solidFill>
              <a:latin typeface="Aptos"/>
              <a:cs typeface="Helvetica"/>
            </a:endParaRPr>
          </a:p>
          <a:p>
            <a:r>
              <a:rPr lang="en-US" sz="2200">
                <a:solidFill>
                  <a:schemeClr val="bg1">
                    <a:lumMod val="95000"/>
                  </a:schemeClr>
                </a:solidFill>
                <a:latin typeface="Aptos"/>
                <a:cs typeface="Helvetica"/>
              </a:rPr>
              <a:t>Find users with </a:t>
            </a:r>
            <a:r>
              <a:rPr lang="en-US" sz="2200">
                <a:solidFill>
                  <a:srgbClr val="1CD760"/>
                </a:solidFill>
                <a:latin typeface="Aptos"/>
                <a:cs typeface="Helvetica"/>
              </a:rPr>
              <a:t>similar preferences</a:t>
            </a:r>
            <a:r>
              <a:rPr lang="en-US" sz="2200">
                <a:solidFill>
                  <a:schemeClr val="bg1">
                    <a:lumMod val="95000"/>
                  </a:schemeClr>
                </a:solidFill>
                <a:latin typeface="Aptos"/>
                <a:cs typeface="Helvetica"/>
              </a:rPr>
              <a:t>.</a:t>
            </a:r>
            <a:endParaRPr lang="en-US">
              <a:solidFill>
                <a:schemeClr val="bg1">
                  <a:lumMod val="95000"/>
                </a:schemeClr>
              </a:solidFill>
            </a:endParaRPr>
          </a:p>
        </p:txBody>
      </p:sp>
      <p:pic>
        <p:nvPicPr>
          <p:cNvPr id="3" name="Picture 2" descr="Project UI">
            <a:extLst>
              <a:ext uri="{FF2B5EF4-FFF2-40B4-BE49-F238E27FC236}">
                <a16:creationId xmlns:a16="http://schemas.microsoft.com/office/drawing/2014/main" id="{DA4AB6EF-CF59-E155-3094-E33CD465BAF2}"/>
              </a:ext>
            </a:extLst>
          </p:cNvPr>
          <p:cNvPicPr>
            <a:picLocks noChangeAspect="1"/>
          </p:cNvPicPr>
          <p:nvPr/>
        </p:nvPicPr>
        <p:blipFill>
          <a:blip r:embed="rId2"/>
          <a:stretch>
            <a:fillRect/>
          </a:stretch>
        </p:blipFill>
        <p:spPr>
          <a:xfrm>
            <a:off x="5335883" y="1517250"/>
            <a:ext cx="6750753" cy="3814093"/>
          </a:xfrm>
          <a:prstGeom prst="rect">
            <a:avLst/>
          </a:prstGeom>
        </p:spPr>
      </p:pic>
    </p:spTree>
    <p:extLst>
      <p:ext uri="{BB962C8B-B14F-4D97-AF65-F5344CB8AC3E}">
        <p14:creationId xmlns:p14="http://schemas.microsoft.com/office/powerpoint/2010/main" val="87131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20163-613B-8742-6AC5-6602DDC69A2A}"/>
              </a:ext>
            </a:extLst>
          </p:cNvPr>
          <p:cNvSpPr>
            <a:spLocks noGrp="1"/>
          </p:cNvSpPr>
          <p:nvPr>
            <p:ph type="title"/>
          </p:nvPr>
        </p:nvSpPr>
        <p:spPr/>
        <p:txBody>
          <a:bodyPr/>
          <a:lstStyle/>
          <a:p>
            <a:r>
              <a:rPr lang="en-US" b="1">
                <a:solidFill>
                  <a:srgbClr val="1CD760"/>
                </a:solidFill>
              </a:rPr>
              <a:t>UML</a:t>
            </a:r>
          </a:p>
        </p:txBody>
      </p:sp>
      <p:pic>
        <p:nvPicPr>
          <p:cNvPr id="7" name="Content Placeholder 6">
            <a:extLst>
              <a:ext uri="{FF2B5EF4-FFF2-40B4-BE49-F238E27FC236}">
                <a16:creationId xmlns:a16="http://schemas.microsoft.com/office/drawing/2014/main" id="{1630A196-B7DD-DBF7-81E9-999A88B37874}"/>
              </a:ext>
            </a:extLst>
          </p:cNvPr>
          <p:cNvPicPr>
            <a:picLocks noGrp="1" noChangeAspect="1"/>
          </p:cNvPicPr>
          <p:nvPr>
            <p:ph idx="1"/>
          </p:nvPr>
        </p:nvPicPr>
        <p:blipFill>
          <a:blip r:embed="rId2"/>
          <a:stretch>
            <a:fillRect/>
          </a:stretch>
        </p:blipFill>
        <p:spPr>
          <a:xfrm>
            <a:off x="1496298" y="1825625"/>
            <a:ext cx="9199404" cy="4351338"/>
          </a:xfrm>
        </p:spPr>
      </p:pic>
      <p:sp>
        <p:nvSpPr>
          <p:cNvPr id="3" name="Oval 2">
            <a:extLst>
              <a:ext uri="{FF2B5EF4-FFF2-40B4-BE49-F238E27FC236}">
                <a16:creationId xmlns:a16="http://schemas.microsoft.com/office/drawing/2014/main" id="{03AA73B2-3E8F-F465-9E5C-53DFEA59F225}"/>
              </a:ext>
            </a:extLst>
          </p:cNvPr>
          <p:cNvSpPr/>
          <p:nvPr/>
        </p:nvSpPr>
        <p:spPr>
          <a:xfrm>
            <a:off x="5617304" y="4166372"/>
            <a:ext cx="1275924" cy="45259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C972A0C-DC17-2A2F-573F-358F7D6949EB}"/>
              </a:ext>
            </a:extLst>
          </p:cNvPr>
          <p:cNvSpPr/>
          <p:nvPr/>
        </p:nvSpPr>
        <p:spPr>
          <a:xfrm>
            <a:off x="2030260" y="4163550"/>
            <a:ext cx="1275924" cy="45259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C4053C-F956-2A2B-04A5-1F88C6730C73}"/>
              </a:ext>
            </a:extLst>
          </p:cNvPr>
          <p:cNvSpPr/>
          <p:nvPr/>
        </p:nvSpPr>
        <p:spPr>
          <a:xfrm>
            <a:off x="3579660" y="4167783"/>
            <a:ext cx="1275924" cy="45259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C7C1A3-F350-B83A-D129-A62C09F909D7}"/>
              </a:ext>
            </a:extLst>
          </p:cNvPr>
          <p:cNvSpPr/>
          <p:nvPr/>
        </p:nvSpPr>
        <p:spPr>
          <a:xfrm>
            <a:off x="4817204" y="3775494"/>
            <a:ext cx="1275924" cy="45259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51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9362-EE69-1048-581D-5BB792AC1525}"/>
              </a:ext>
            </a:extLst>
          </p:cNvPr>
          <p:cNvSpPr>
            <a:spLocks noGrp="1"/>
          </p:cNvSpPr>
          <p:nvPr>
            <p:ph type="title"/>
          </p:nvPr>
        </p:nvSpPr>
        <p:spPr>
          <a:xfrm>
            <a:off x="-2549866" y="2474597"/>
            <a:ext cx="10515600" cy="1325563"/>
          </a:xfrm>
        </p:spPr>
        <p:txBody>
          <a:bodyPr/>
          <a:lstStyle/>
          <a:p>
            <a:pPr algn="ctr"/>
            <a:r>
              <a:rPr lang="en-US" b="1" err="1">
                <a:solidFill>
                  <a:srgbClr val="1CD760"/>
                </a:solidFill>
              </a:rPr>
              <a:t>TopItems</a:t>
            </a:r>
            <a:r>
              <a:rPr lang="en-US" b="1">
                <a:solidFill>
                  <a:srgbClr val="1CD760"/>
                </a:solidFill>
              </a:rPr>
              <a:t> </a:t>
            </a:r>
            <a:br>
              <a:rPr lang="en-US" b="1">
                <a:solidFill>
                  <a:srgbClr val="1CD760"/>
                </a:solidFill>
              </a:rPr>
            </a:br>
            <a:r>
              <a:rPr lang="en-US" b="1">
                <a:solidFill>
                  <a:srgbClr val="1CD760"/>
                </a:solidFill>
              </a:rPr>
              <a:t>Interactor</a:t>
            </a:r>
          </a:p>
        </p:txBody>
      </p:sp>
      <p:pic>
        <p:nvPicPr>
          <p:cNvPr id="5" name="Content Placeholder 4" descr="A screenshot of a computer program&#10;&#10;Description automatically generated">
            <a:extLst>
              <a:ext uri="{FF2B5EF4-FFF2-40B4-BE49-F238E27FC236}">
                <a16:creationId xmlns:a16="http://schemas.microsoft.com/office/drawing/2014/main" id="{60FDB121-D9A8-D99A-D213-652C254D6BCC}"/>
              </a:ext>
            </a:extLst>
          </p:cNvPr>
          <p:cNvPicPr>
            <a:picLocks noGrp="1" noChangeAspect="1"/>
          </p:cNvPicPr>
          <p:nvPr>
            <p:ph idx="1"/>
          </p:nvPr>
        </p:nvPicPr>
        <p:blipFill>
          <a:blip r:embed="rId2"/>
          <a:stretch>
            <a:fillRect/>
          </a:stretch>
        </p:blipFill>
        <p:spPr>
          <a:xfrm>
            <a:off x="4858474" y="1404"/>
            <a:ext cx="6610594" cy="6727303"/>
          </a:xfrm>
        </p:spPr>
      </p:pic>
    </p:spTree>
    <p:extLst>
      <p:ext uri="{BB962C8B-B14F-4D97-AF65-F5344CB8AC3E}">
        <p14:creationId xmlns:p14="http://schemas.microsoft.com/office/powerpoint/2010/main" val="1985261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CD42-3675-0E34-711C-BEE0EBBEBD4E}"/>
              </a:ext>
            </a:extLst>
          </p:cNvPr>
          <p:cNvSpPr>
            <a:spLocks noGrp="1"/>
          </p:cNvSpPr>
          <p:nvPr>
            <p:ph type="title"/>
          </p:nvPr>
        </p:nvSpPr>
        <p:spPr>
          <a:xfrm>
            <a:off x="466646" y="390315"/>
            <a:ext cx="10515600" cy="1325563"/>
          </a:xfrm>
        </p:spPr>
        <p:txBody>
          <a:bodyPr/>
          <a:lstStyle/>
          <a:p>
            <a:r>
              <a:rPr lang="en-US">
                <a:solidFill>
                  <a:srgbClr val="1CD760"/>
                </a:solidFill>
              </a:rPr>
              <a:t>Similar Listeners</a:t>
            </a:r>
          </a:p>
        </p:txBody>
      </p:sp>
      <p:sp>
        <p:nvSpPr>
          <p:cNvPr id="5" name="Content Placeholder 2">
            <a:extLst>
              <a:ext uri="{FF2B5EF4-FFF2-40B4-BE49-F238E27FC236}">
                <a16:creationId xmlns:a16="http://schemas.microsoft.com/office/drawing/2014/main" id="{B1C0D7B6-E2CA-6E24-7608-55EFC1060404}"/>
              </a:ext>
            </a:extLst>
          </p:cNvPr>
          <p:cNvSpPr>
            <a:spLocks noGrp="1"/>
          </p:cNvSpPr>
          <p:nvPr>
            <p:ph idx="1"/>
          </p:nvPr>
        </p:nvSpPr>
        <p:spPr>
          <a:xfrm>
            <a:off x="838200" y="1825625"/>
            <a:ext cx="3994943" cy="1399345"/>
          </a:xfrm>
        </p:spPr>
        <p:txBody>
          <a:bodyPr vert="horz" lIns="91440" tIns="45720" rIns="91440" bIns="45720" rtlCol="0" anchor="t">
            <a:normAutofit/>
          </a:bodyPr>
          <a:lstStyle/>
          <a:p>
            <a:pPr marL="0" indent="0">
              <a:buNone/>
            </a:pPr>
            <a:r>
              <a:rPr lang="en-US" sz="2400" b="1">
                <a:solidFill>
                  <a:srgbClr val="1CD760"/>
                </a:solidFill>
              </a:rPr>
              <a:t>User Story:</a:t>
            </a:r>
            <a:r>
              <a:rPr lang="en-US" sz="2400" b="1"/>
              <a:t> </a:t>
            </a:r>
            <a:r>
              <a:rPr lang="en-US" sz="2400">
                <a:solidFill>
                  <a:schemeClr val="bg1">
                    <a:lumMod val="95000"/>
                  </a:schemeClr>
                </a:solidFill>
                <a:ea typeface="+mn-lt"/>
                <a:cs typeface="+mn-lt"/>
              </a:rPr>
              <a:t>John wants to find other artists with a similar musical preference. </a:t>
            </a:r>
          </a:p>
        </p:txBody>
      </p:sp>
      <p:pic>
        <p:nvPicPr>
          <p:cNvPr id="6" name="Picture 5" descr="A screenshot of a computer&#10;&#10;Description automatically generated">
            <a:extLst>
              <a:ext uri="{FF2B5EF4-FFF2-40B4-BE49-F238E27FC236}">
                <a16:creationId xmlns:a16="http://schemas.microsoft.com/office/drawing/2014/main" id="{72756CB6-A749-B09D-830D-181A6F72D28D}"/>
              </a:ext>
            </a:extLst>
          </p:cNvPr>
          <p:cNvPicPr>
            <a:picLocks noChangeAspect="1"/>
          </p:cNvPicPr>
          <p:nvPr/>
        </p:nvPicPr>
        <p:blipFill>
          <a:blip r:embed="rId2"/>
          <a:stretch>
            <a:fillRect/>
          </a:stretch>
        </p:blipFill>
        <p:spPr>
          <a:xfrm>
            <a:off x="4828199" y="445299"/>
            <a:ext cx="5454952" cy="276051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522115E-5595-D4C2-8AAB-AFFDA5FEDF24}"/>
              </a:ext>
            </a:extLst>
          </p:cNvPr>
          <p:cNvPicPr>
            <a:picLocks noChangeAspect="1"/>
          </p:cNvPicPr>
          <p:nvPr/>
        </p:nvPicPr>
        <p:blipFill>
          <a:blip r:embed="rId3"/>
          <a:stretch>
            <a:fillRect/>
          </a:stretch>
        </p:blipFill>
        <p:spPr>
          <a:xfrm>
            <a:off x="4133548" y="3844885"/>
            <a:ext cx="6277428" cy="2472617"/>
          </a:xfrm>
          <a:prstGeom prst="rect">
            <a:avLst/>
          </a:prstGeom>
        </p:spPr>
      </p:pic>
      <p:sp>
        <p:nvSpPr>
          <p:cNvPr id="9" name="Oval 8">
            <a:extLst>
              <a:ext uri="{FF2B5EF4-FFF2-40B4-BE49-F238E27FC236}">
                <a16:creationId xmlns:a16="http://schemas.microsoft.com/office/drawing/2014/main" id="{48C2CCAA-AB08-41E4-D92C-C506801DA951}"/>
              </a:ext>
            </a:extLst>
          </p:cNvPr>
          <p:cNvSpPr/>
          <p:nvPr/>
        </p:nvSpPr>
        <p:spPr>
          <a:xfrm>
            <a:off x="8197076" y="2294126"/>
            <a:ext cx="951646" cy="4671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43EFF03B-9E1B-1F20-7630-AF961A71B07A}"/>
              </a:ext>
            </a:extLst>
          </p:cNvPr>
          <p:cNvSpPr/>
          <p:nvPr/>
        </p:nvSpPr>
        <p:spPr>
          <a:xfrm>
            <a:off x="8463979" y="2764435"/>
            <a:ext cx="423333" cy="995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359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CD42-3675-0E34-711C-BEE0EBBEBD4E}"/>
              </a:ext>
            </a:extLst>
          </p:cNvPr>
          <p:cNvSpPr>
            <a:spLocks noGrp="1"/>
          </p:cNvSpPr>
          <p:nvPr>
            <p:ph type="title"/>
          </p:nvPr>
        </p:nvSpPr>
        <p:spPr>
          <a:xfrm>
            <a:off x="5353522" y="232877"/>
            <a:ext cx="10515600" cy="1325563"/>
          </a:xfrm>
        </p:spPr>
        <p:txBody>
          <a:bodyPr/>
          <a:lstStyle/>
          <a:p>
            <a:r>
              <a:rPr lang="en-US" b="1">
                <a:solidFill>
                  <a:srgbClr val="1CD760"/>
                </a:solidFill>
              </a:rPr>
              <a:t>UML</a:t>
            </a:r>
          </a:p>
        </p:txBody>
      </p:sp>
      <p:pic>
        <p:nvPicPr>
          <p:cNvPr id="3" name="Picture 2" descr="A screenshot of a computer&#10;&#10;Description automatically generated">
            <a:extLst>
              <a:ext uri="{FF2B5EF4-FFF2-40B4-BE49-F238E27FC236}">
                <a16:creationId xmlns:a16="http://schemas.microsoft.com/office/drawing/2014/main" id="{FD6F95BE-7576-B37E-AFE5-A34BA20E9E45}"/>
              </a:ext>
            </a:extLst>
          </p:cNvPr>
          <p:cNvPicPr>
            <a:picLocks noChangeAspect="1"/>
          </p:cNvPicPr>
          <p:nvPr/>
        </p:nvPicPr>
        <p:blipFill>
          <a:blip r:embed="rId2"/>
          <a:stretch>
            <a:fillRect/>
          </a:stretch>
        </p:blipFill>
        <p:spPr>
          <a:xfrm>
            <a:off x="990061" y="1282852"/>
            <a:ext cx="10492617" cy="5239321"/>
          </a:xfrm>
          <a:prstGeom prst="rect">
            <a:avLst/>
          </a:prstGeom>
        </p:spPr>
      </p:pic>
    </p:spTree>
    <p:extLst>
      <p:ext uri="{BB962C8B-B14F-4D97-AF65-F5344CB8AC3E}">
        <p14:creationId xmlns:p14="http://schemas.microsoft.com/office/powerpoint/2010/main" val="1411921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CD42-3675-0E34-711C-BEE0EBBEBD4E}"/>
              </a:ext>
            </a:extLst>
          </p:cNvPr>
          <p:cNvSpPr>
            <a:spLocks noGrp="1"/>
          </p:cNvSpPr>
          <p:nvPr>
            <p:ph type="title"/>
          </p:nvPr>
        </p:nvSpPr>
        <p:spPr>
          <a:xfrm>
            <a:off x="2809324" y="-131"/>
            <a:ext cx="10515600" cy="1325563"/>
          </a:xfrm>
        </p:spPr>
        <p:txBody>
          <a:bodyPr/>
          <a:lstStyle/>
          <a:p>
            <a:r>
              <a:rPr lang="en-US" b="1">
                <a:solidFill>
                  <a:srgbClr val="1CD760"/>
                </a:solidFill>
              </a:rPr>
              <a:t>Similar Listeners Interactor</a:t>
            </a:r>
          </a:p>
        </p:txBody>
      </p:sp>
      <p:pic>
        <p:nvPicPr>
          <p:cNvPr id="4" name="Picture 3" descr="A computer screen shot of a program&#10;&#10;Description automatically generated">
            <a:extLst>
              <a:ext uri="{FF2B5EF4-FFF2-40B4-BE49-F238E27FC236}">
                <a16:creationId xmlns:a16="http://schemas.microsoft.com/office/drawing/2014/main" id="{92D0B85A-5309-0115-788F-4B6EEDCAF7E6}"/>
              </a:ext>
            </a:extLst>
          </p:cNvPr>
          <p:cNvPicPr>
            <a:picLocks noChangeAspect="1"/>
          </p:cNvPicPr>
          <p:nvPr/>
        </p:nvPicPr>
        <p:blipFill>
          <a:blip r:embed="rId2"/>
          <a:stretch>
            <a:fillRect/>
          </a:stretch>
        </p:blipFill>
        <p:spPr>
          <a:xfrm>
            <a:off x="1991816" y="1024927"/>
            <a:ext cx="8517196" cy="5694900"/>
          </a:xfrm>
          <a:prstGeom prst="rect">
            <a:avLst/>
          </a:prstGeom>
        </p:spPr>
      </p:pic>
    </p:spTree>
    <p:extLst>
      <p:ext uri="{BB962C8B-B14F-4D97-AF65-F5344CB8AC3E}">
        <p14:creationId xmlns:p14="http://schemas.microsoft.com/office/powerpoint/2010/main" val="4218517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F694-F732-978B-53E9-F0CD85A5BD77}"/>
              </a:ext>
            </a:extLst>
          </p:cNvPr>
          <p:cNvSpPr>
            <a:spLocks noGrp="1"/>
          </p:cNvSpPr>
          <p:nvPr>
            <p:ph type="title"/>
          </p:nvPr>
        </p:nvSpPr>
        <p:spPr/>
        <p:txBody>
          <a:bodyPr/>
          <a:lstStyle/>
          <a:p>
            <a:r>
              <a:rPr lang="en-US" b="1">
                <a:solidFill>
                  <a:srgbClr val="1CD760"/>
                </a:solidFill>
              </a:rPr>
              <a:t>SOLID</a:t>
            </a:r>
          </a:p>
        </p:txBody>
      </p:sp>
      <p:sp>
        <p:nvSpPr>
          <p:cNvPr id="3" name="Content Placeholder 2">
            <a:extLst>
              <a:ext uri="{FF2B5EF4-FFF2-40B4-BE49-F238E27FC236}">
                <a16:creationId xmlns:a16="http://schemas.microsoft.com/office/drawing/2014/main" id="{D18D219A-CAA4-1B71-F901-7A0CF531561A}"/>
              </a:ext>
            </a:extLst>
          </p:cNvPr>
          <p:cNvSpPr>
            <a:spLocks noGrp="1"/>
          </p:cNvSpPr>
          <p:nvPr>
            <p:ph idx="1"/>
          </p:nvPr>
        </p:nvSpPr>
        <p:spPr>
          <a:xfrm>
            <a:off x="838200" y="1825625"/>
            <a:ext cx="3772506" cy="3565147"/>
          </a:xfrm>
        </p:spPr>
        <p:txBody>
          <a:bodyPr vert="horz" lIns="91440" tIns="45720" rIns="91440" bIns="45720" rtlCol="0" anchor="t">
            <a:normAutofit/>
          </a:bodyPr>
          <a:lstStyle/>
          <a:p>
            <a:pPr marL="0" indent="0">
              <a:buNone/>
            </a:pPr>
            <a:r>
              <a:rPr lang="en-US" sz="1800">
                <a:solidFill>
                  <a:srgbClr val="1CD760"/>
                </a:solidFill>
              </a:rPr>
              <a:t>Interface Segregation Principle:</a:t>
            </a:r>
          </a:p>
          <a:p>
            <a:r>
              <a:rPr lang="en-US" sz="1800"/>
              <a:t> </a:t>
            </a:r>
            <a:r>
              <a:rPr lang="en-US" sz="1800">
                <a:solidFill>
                  <a:schemeClr val="bg1">
                    <a:lumMod val="95000"/>
                  </a:schemeClr>
                </a:solidFill>
              </a:rPr>
              <a:t>Each of our interfaces for our use cases have a</a:t>
            </a:r>
            <a:r>
              <a:rPr lang="en-US" sz="1800"/>
              <a:t> </a:t>
            </a:r>
            <a:r>
              <a:rPr lang="en-US" sz="1800">
                <a:solidFill>
                  <a:srgbClr val="1CD760"/>
                </a:solidFill>
              </a:rPr>
              <a:t>specific role</a:t>
            </a:r>
            <a:r>
              <a:rPr lang="en-US" sz="1800"/>
              <a:t> </a:t>
            </a:r>
            <a:r>
              <a:rPr lang="en-US" sz="1800">
                <a:solidFill>
                  <a:schemeClr val="bg1">
                    <a:lumMod val="95000"/>
                  </a:schemeClr>
                </a:solidFill>
              </a:rPr>
              <a:t>and are connected to a specific use case, so all the methods in the interface are </a:t>
            </a:r>
            <a:r>
              <a:rPr lang="en-US" sz="1800">
                <a:solidFill>
                  <a:schemeClr val="bg1">
                    <a:lumMod val="95000"/>
                  </a:schemeClr>
                </a:solidFill>
                <a:ea typeface="+mn-lt"/>
                <a:cs typeface="+mn-lt"/>
              </a:rPr>
              <a:t>necessary</a:t>
            </a:r>
            <a:r>
              <a:rPr lang="en-US" sz="1800">
                <a:solidFill>
                  <a:schemeClr val="bg1">
                    <a:lumMod val="95000"/>
                  </a:schemeClr>
                </a:solidFill>
              </a:rPr>
              <a:t> and are implemented. </a:t>
            </a:r>
          </a:p>
          <a:p>
            <a:r>
              <a:rPr lang="en-US" sz="1800">
                <a:solidFill>
                  <a:srgbClr val="1CD760"/>
                </a:solidFill>
              </a:rPr>
              <a:t>Example: </a:t>
            </a:r>
            <a:r>
              <a:rPr lang="en-US" sz="1800">
                <a:solidFill>
                  <a:schemeClr val="bg1">
                    <a:lumMod val="95000"/>
                  </a:schemeClr>
                </a:solidFill>
              </a:rPr>
              <a:t>Similar Listeners Output Boundary interface implemented by Similar Listeners Presenter.</a:t>
            </a:r>
            <a:br>
              <a:rPr lang="en-US" sz="1800">
                <a:solidFill>
                  <a:schemeClr val="bg1">
                    <a:lumMod val="95000"/>
                  </a:schemeClr>
                </a:solidFill>
              </a:rPr>
            </a:br>
            <a:endParaRPr lang="en-US" sz="1800"/>
          </a:p>
        </p:txBody>
      </p:sp>
      <p:pic>
        <p:nvPicPr>
          <p:cNvPr id="4" name="Picture 3" descr="A screenshot of a computer program&#10;&#10;Description automatically generated">
            <a:extLst>
              <a:ext uri="{FF2B5EF4-FFF2-40B4-BE49-F238E27FC236}">
                <a16:creationId xmlns:a16="http://schemas.microsoft.com/office/drawing/2014/main" id="{DB978800-DE44-8FFE-052D-2D0253522373}"/>
              </a:ext>
            </a:extLst>
          </p:cNvPr>
          <p:cNvPicPr>
            <a:picLocks noChangeAspect="1"/>
          </p:cNvPicPr>
          <p:nvPr/>
        </p:nvPicPr>
        <p:blipFill>
          <a:blip r:embed="rId2"/>
          <a:stretch>
            <a:fillRect/>
          </a:stretch>
        </p:blipFill>
        <p:spPr>
          <a:xfrm>
            <a:off x="4914775" y="1698171"/>
            <a:ext cx="5845878" cy="4114800"/>
          </a:xfrm>
          <a:prstGeom prst="rect">
            <a:avLst/>
          </a:prstGeom>
        </p:spPr>
      </p:pic>
    </p:spTree>
    <p:extLst>
      <p:ext uri="{BB962C8B-B14F-4D97-AF65-F5344CB8AC3E}">
        <p14:creationId xmlns:p14="http://schemas.microsoft.com/office/powerpoint/2010/main" val="4097500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F694-F732-978B-53E9-F0CD85A5BD77}"/>
              </a:ext>
            </a:extLst>
          </p:cNvPr>
          <p:cNvSpPr>
            <a:spLocks noGrp="1"/>
          </p:cNvSpPr>
          <p:nvPr>
            <p:ph type="title"/>
          </p:nvPr>
        </p:nvSpPr>
        <p:spPr/>
        <p:txBody>
          <a:bodyPr/>
          <a:lstStyle/>
          <a:p>
            <a:r>
              <a:rPr lang="en-US" b="1">
                <a:solidFill>
                  <a:srgbClr val="1CD760"/>
                </a:solidFill>
              </a:rPr>
              <a:t>SOLID</a:t>
            </a:r>
          </a:p>
        </p:txBody>
      </p:sp>
      <p:sp>
        <p:nvSpPr>
          <p:cNvPr id="3" name="Content Placeholder 2">
            <a:extLst>
              <a:ext uri="{FF2B5EF4-FFF2-40B4-BE49-F238E27FC236}">
                <a16:creationId xmlns:a16="http://schemas.microsoft.com/office/drawing/2014/main" id="{D18D219A-CAA4-1B71-F901-7A0CF531561A}"/>
              </a:ext>
            </a:extLst>
          </p:cNvPr>
          <p:cNvSpPr>
            <a:spLocks noGrp="1"/>
          </p:cNvSpPr>
          <p:nvPr>
            <p:ph idx="1"/>
          </p:nvPr>
        </p:nvSpPr>
        <p:spPr>
          <a:xfrm>
            <a:off x="426962" y="1698626"/>
            <a:ext cx="3754362" cy="4690003"/>
          </a:xfrm>
        </p:spPr>
        <p:txBody>
          <a:bodyPr vert="horz" lIns="91440" tIns="45720" rIns="91440" bIns="45720" rtlCol="0" anchor="t">
            <a:normAutofit/>
          </a:bodyPr>
          <a:lstStyle/>
          <a:p>
            <a:pPr marL="0" indent="0">
              <a:buNone/>
            </a:pPr>
            <a:r>
              <a:rPr lang="en-US" sz="1800">
                <a:solidFill>
                  <a:srgbClr val="1CD760"/>
                </a:solidFill>
              </a:rPr>
              <a:t>Dependency Inversion Principle:</a:t>
            </a:r>
          </a:p>
          <a:p>
            <a:r>
              <a:rPr lang="en-US" sz="1800">
                <a:solidFill>
                  <a:schemeClr val="bg1">
                    <a:lumMod val="95000"/>
                  </a:schemeClr>
                </a:solidFill>
              </a:rPr>
              <a:t>Each of our use case interactors</a:t>
            </a:r>
            <a:r>
              <a:rPr lang="en-US" sz="1800"/>
              <a:t> </a:t>
            </a:r>
            <a:r>
              <a:rPr lang="en-US" sz="1800">
                <a:solidFill>
                  <a:srgbClr val="1CD760"/>
                </a:solidFill>
              </a:rPr>
              <a:t>depend on a data access interfaces </a:t>
            </a:r>
            <a:r>
              <a:rPr lang="en-US" sz="1800">
                <a:solidFill>
                  <a:schemeClr val="bg1">
                    <a:lumMod val="95000"/>
                  </a:schemeClr>
                </a:solidFill>
              </a:rPr>
              <a:t>rather on the low-level data access object. </a:t>
            </a:r>
          </a:p>
          <a:p>
            <a:r>
              <a:rPr lang="en-US" sz="1800">
                <a:solidFill>
                  <a:schemeClr val="bg1">
                    <a:lumMod val="95000"/>
                  </a:schemeClr>
                </a:solidFill>
              </a:rPr>
              <a:t>Example, the Search Interactor depends on Search Language Model Data Access Interface which is implemented by the Language Model Data Access Object.</a:t>
            </a:r>
          </a:p>
          <a:p>
            <a:endParaRPr lang="en-US" sz="1800">
              <a:solidFill>
                <a:schemeClr val="bg1">
                  <a:lumMod val="95000"/>
                </a:schemeClr>
              </a:solidFill>
            </a:endParaRPr>
          </a:p>
          <a:p>
            <a:pPr marL="0" indent="0">
              <a:buNone/>
            </a:pPr>
            <a:endParaRPr lang="en-US"/>
          </a:p>
        </p:txBody>
      </p:sp>
      <p:pic>
        <p:nvPicPr>
          <p:cNvPr id="5" name="Picture 4" descr="A screenshot of a computer screen&#10;&#10;Description automatically generated">
            <a:extLst>
              <a:ext uri="{FF2B5EF4-FFF2-40B4-BE49-F238E27FC236}">
                <a16:creationId xmlns:a16="http://schemas.microsoft.com/office/drawing/2014/main" id="{86E95CC2-6586-14ED-2E4F-0CF8D5A9532B}"/>
              </a:ext>
            </a:extLst>
          </p:cNvPr>
          <p:cNvPicPr>
            <a:picLocks noChangeAspect="1"/>
          </p:cNvPicPr>
          <p:nvPr/>
        </p:nvPicPr>
        <p:blipFill>
          <a:blip r:embed="rId2"/>
          <a:stretch>
            <a:fillRect/>
          </a:stretch>
        </p:blipFill>
        <p:spPr>
          <a:xfrm>
            <a:off x="4178906" y="1531210"/>
            <a:ext cx="7626046" cy="3795581"/>
          </a:xfrm>
          <a:prstGeom prst="rect">
            <a:avLst/>
          </a:prstGeom>
        </p:spPr>
      </p:pic>
    </p:spTree>
    <p:extLst>
      <p:ext uri="{BB962C8B-B14F-4D97-AF65-F5344CB8AC3E}">
        <p14:creationId xmlns:p14="http://schemas.microsoft.com/office/powerpoint/2010/main" val="1085281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B3FA-FD48-AE09-3435-26C669EFDA6E}"/>
              </a:ext>
            </a:extLst>
          </p:cNvPr>
          <p:cNvSpPr>
            <a:spLocks noGrp="1"/>
          </p:cNvSpPr>
          <p:nvPr>
            <p:ph type="title"/>
          </p:nvPr>
        </p:nvSpPr>
        <p:spPr/>
        <p:txBody>
          <a:bodyPr/>
          <a:lstStyle/>
          <a:p>
            <a:r>
              <a:rPr lang="en-US" b="1">
                <a:solidFill>
                  <a:srgbClr val="1CD760"/>
                </a:solidFill>
              </a:rPr>
              <a:t>Design Patterns</a:t>
            </a:r>
          </a:p>
        </p:txBody>
      </p:sp>
      <p:sp>
        <p:nvSpPr>
          <p:cNvPr id="3" name="Content Placeholder 2">
            <a:extLst>
              <a:ext uri="{FF2B5EF4-FFF2-40B4-BE49-F238E27FC236}">
                <a16:creationId xmlns:a16="http://schemas.microsoft.com/office/drawing/2014/main" id="{4B1BFD12-7403-1138-F915-5CAD165807F2}"/>
              </a:ext>
            </a:extLst>
          </p:cNvPr>
          <p:cNvSpPr>
            <a:spLocks noGrp="1"/>
          </p:cNvSpPr>
          <p:nvPr>
            <p:ph idx="1"/>
          </p:nvPr>
        </p:nvSpPr>
        <p:spPr>
          <a:xfrm>
            <a:off x="838200" y="1691154"/>
            <a:ext cx="10515600" cy="4351338"/>
          </a:xfrm>
        </p:spPr>
        <p:txBody>
          <a:bodyPr vert="horz" lIns="91440" tIns="45720" rIns="91440" bIns="45720" rtlCol="0" anchor="t">
            <a:normAutofit/>
          </a:bodyPr>
          <a:lstStyle/>
          <a:p>
            <a:pPr marL="0" indent="0">
              <a:buNone/>
            </a:pPr>
            <a:r>
              <a:rPr lang="en-US">
                <a:solidFill>
                  <a:schemeClr val="bg1">
                    <a:lumMod val="95000"/>
                  </a:schemeClr>
                </a:solidFill>
              </a:rPr>
              <a:t>In our project we implemented the </a:t>
            </a:r>
            <a:r>
              <a:rPr lang="en-US">
                <a:solidFill>
                  <a:srgbClr val="1CD760"/>
                </a:solidFill>
              </a:rPr>
              <a:t>Singleton Design Pattern</a:t>
            </a:r>
            <a:r>
              <a:rPr lang="en-US">
                <a:solidFill>
                  <a:schemeClr val="bg1">
                    <a:lumMod val="95000"/>
                  </a:schemeClr>
                </a:solidFill>
              </a:rPr>
              <a:t>, which ensures a class only has one instance which is passed through our project files. This pattern ensures classes are not implemented multiple times.</a:t>
            </a:r>
          </a:p>
        </p:txBody>
      </p:sp>
      <p:pic>
        <p:nvPicPr>
          <p:cNvPr id="6" name="Picture 5" descr="A screenshot of a computer&#10;&#10;Description automatically generated">
            <a:extLst>
              <a:ext uri="{FF2B5EF4-FFF2-40B4-BE49-F238E27FC236}">
                <a16:creationId xmlns:a16="http://schemas.microsoft.com/office/drawing/2014/main" id="{47163F1F-C971-B3CB-99C0-7795C213F429}"/>
              </a:ext>
            </a:extLst>
          </p:cNvPr>
          <p:cNvPicPr>
            <a:picLocks noChangeAspect="1"/>
          </p:cNvPicPr>
          <p:nvPr/>
        </p:nvPicPr>
        <p:blipFill>
          <a:blip r:embed="rId2"/>
          <a:stretch>
            <a:fillRect/>
          </a:stretch>
        </p:blipFill>
        <p:spPr>
          <a:xfrm>
            <a:off x="0" y="3494420"/>
            <a:ext cx="12192000" cy="3365395"/>
          </a:xfrm>
          <a:prstGeom prst="rect">
            <a:avLst/>
          </a:prstGeom>
        </p:spPr>
      </p:pic>
    </p:spTree>
    <p:extLst>
      <p:ext uri="{BB962C8B-B14F-4D97-AF65-F5344CB8AC3E}">
        <p14:creationId xmlns:p14="http://schemas.microsoft.com/office/powerpoint/2010/main" val="3728399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B3FA-FD48-AE09-3435-26C669EFDA6E}"/>
              </a:ext>
            </a:extLst>
          </p:cNvPr>
          <p:cNvSpPr>
            <a:spLocks noGrp="1"/>
          </p:cNvSpPr>
          <p:nvPr>
            <p:ph type="title"/>
          </p:nvPr>
        </p:nvSpPr>
        <p:spPr>
          <a:xfrm>
            <a:off x="2608729" y="-172758"/>
            <a:ext cx="10515600" cy="1325563"/>
          </a:xfrm>
        </p:spPr>
        <p:txBody>
          <a:bodyPr/>
          <a:lstStyle/>
          <a:p>
            <a:r>
              <a:rPr lang="en-US" b="1">
                <a:solidFill>
                  <a:srgbClr val="1CD760"/>
                </a:solidFill>
              </a:rPr>
              <a:t>Functionality Demonstration</a:t>
            </a:r>
          </a:p>
        </p:txBody>
      </p:sp>
      <p:pic>
        <p:nvPicPr>
          <p:cNvPr id="3" name="Screen Recording 2024-12-02 at 20.08.58">
            <a:hlinkClick r:id="" action="ppaction://media"/>
            <a:extLst>
              <a:ext uri="{FF2B5EF4-FFF2-40B4-BE49-F238E27FC236}">
                <a16:creationId xmlns:a16="http://schemas.microsoft.com/office/drawing/2014/main" id="{D62B1C8E-952C-C359-BB2A-304C5413B2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1911" y="1152326"/>
            <a:ext cx="8820709" cy="6965575"/>
          </a:xfrm>
          <a:prstGeom prst="rect">
            <a:avLst/>
          </a:prstGeom>
        </p:spPr>
      </p:pic>
      <p:pic>
        <p:nvPicPr>
          <p:cNvPr id="4" name="Picture 3" descr="A black and white image of a bell and people&#10;&#10;Description automatically generated">
            <a:extLst>
              <a:ext uri="{FF2B5EF4-FFF2-40B4-BE49-F238E27FC236}">
                <a16:creationId xmlns:a16="http://schemas.microsoft.com/office/drawing/2014/main" id="{792D015D-F617-EC65-79FD-D6E26989EBFB}"/>
              </a:ext>
            </a:extLst>
          </p:cNvPr>
          <p:cNvPicPr>
            <a:picLocks noChangeAspect="1"/>
          </p:cNvPicPr>
          <p:nvPr/>
        </p:nvPicPr>
        <p:blipFill>
          <a:blip r:embed="rId5"/>
          <a:stretch>
            <a:fillRect/>
          </a:stretch>
        </p:blipFill>
        <p:spPr>
          <a:xfrm>
            <a:off x="10441641" y="-159871"/>
            <a:ext cx="1752600" cy="1066800"/>
          </a:xfrm>
          <a:prstGeom prst="rect">
            <a:avLst/>
          </a:prstGeom>
        </p:spPr>
      </p:pic>
      <p:pic>
        <p:nvPicPr>
          <p:cNvPr id="5" name="Picture 4" descr="A black and white logo&#10;&#10;Description automatically generated">
            <a:extLst>
              <a:ext uri="{FF2B5EF4-FFF2-40B4-BE49-F238E27FC236}">
                <a16:creationId xmlns:a16="http://schemas.microsoft.com/office/drawing/2014/main" id="{0DA8C5EF-736F-C115-CDE4-AFC7E3A3BF43}"/>
              </a:ext>
            </a:extLst>
          </p:cNvPr>
          <p:cNvPicPr>
            <a:picLocks noChangeAspect="1"/>
          </p:cNvPicPr>
          <p:nvPr/>
        </p:nvPicPr>
        <p:blipFill>
          <a:blip r:embed="rId6"/>
          <a:stretch>
            <a:fillRect/>
          </a:stretch>
        </p:blipFill>
        <p:spPr>
          <a:xfrm>
            <a:off x="7082118" y="5771061"/>
            <a:ext cx="4796119" cy="74699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268FF001-D93B-9319-C813-AD96E4433151}"/>
              </a:ext>
            </a:extLst>
          </p:cNvPr>
          <p:cNvPicPr>
            <a:picLocks noChangeAspect="1"/>
          </p:cNvPicPr>
          <p:nvPr/>
        </p:nvPicPr>
        <p:blipFill>
          <a:blip r:embed="rId7"/>
          <a:stretch>
            <a:fillRect/>
          </a:stretch>
        </p:blipFill>
        <p:spPr>
          <a:xfrm>
            <a:off x="743204" y="5546664"/>
            <a:ext cx="3313792" cy="900994"/>
          </a:xfrm>
          <a:prstGeom prst="rect">
            <a:avLst/>
          </a:prstGeom>
        </p:spPr>
      </p:pic>
    </p:spTree>
    <p:extLst>
      <p:ext uri="{BB962C8B-B14F-4D97-AF65-F5344CB8AC3E}">
        <p14:creationId xmlns:p14="http://schemas.microsoft.com/office/powerpoint/2010/main" val="72233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278E-881A-A896-16B7-25B2AA313F81}"/>
              </a:ext>
            </a:extLst>
          </p:cNvPr>
          <p:cNvSpPr>
            <a:spLocks noGrp="1"/>
          </p:cNvSpPr>
          <p:nvPr>
            <p:ph type="title"/>
          </p:nvPr>
        </p:nvSpPr>
        <p:spPr/>
        <p:txBody>
          <a:bodyPr/>
          <a:lstStyle/>
          <a:p>
            <a:r>
              <a:rPr lang="en-US" b="1">
                <a:solidFill>
                  <a:srgbClr val="1CD760"/>
                </a:solidFill>
              </a:rPr>
              <a:t>Code Organization</a:t>
            </a:r>
          </a:p>
        </p:txBody>
      </p:sp>
      <p:sp>
        <p:nvSpPr>
          <p:cNvPr id="3" name="Content Placeholder 2">
            <a:extLst>
              <a:ext uri="{FF2B5EF4-FFF2-40B4-BE49-F238E27FC236}">
                <a16:creationId xmlns:a16="http://schemas.microsoft.com/office/drawing/2014/main" id="{58D91A3C-052B-4AB6-FBDA-BF2769202277}"/>
              </a:ext>
            </a:extLst>
          </p:cNvPr>
          <p:cNvSpPr>
            <a:spLocks noGrp="1"/>
          </p:cNvSpPr>
          <p:nvPr>
            <p:ph idx="1"/>
          </p:nvPr>
        </p:nvSpPr>
        <p:spPr/>
        <p:txBody>
          <a:bodyPr vert="horz" lIns="91440" tIns="45720" rIns="91440" bIns="45720" rtlCol="0" anchor="t">
            <a:normAutofit/>
          </a:bodyPr>
          <a:lstStyle/>
          <a:p>
            <a:r>
              <a:rPr lang="en-US">
                <a:solidFill>
                  <a:schemeClr val="bg1">
                    <a:lumMod val="95000"/>
                  </a:schemeClr>
                </a:solidFill>
              </a:rPr>
              <a:t>Used Inner/Outer package structure.</a:t>
            </a:r>
          </a:p>
        </p:txBody>
      </p:sp>
      <p:pic>
        <p:nvPicPr>
          <p:cNvPr id="5" name="Picture 4" descr="A screenshot of a computer program&#10;&#10;Description automatically generated">
            <a:extLst>
              <a:ext uri="{FF2B5EF4-FFF2-40B4-BE49-F238E27FC236}">
                <a16:creationId xmlns:a16="http://schemas.microsoft.com/office/drawing/2014/main" id="{A73551D2-E81B-AD40-E293-3BCC26BE221B}"/>
              </a:ext>
            </a:extLst>
          </p:cNvPr>
          <p:cNvPicPr>
            <a:picLocks noChangeAspect="1"/>
          </p:cNvPicPr>
          <p:nvPr/>
        </p:nvPicPr>
        <p:blipFill>
          <a:blip r:embed="rId2"/>
          <a:stretch>
            <a:fillRect/>
          </a:stretch>
        </p:blipFill>
        <p:spPr>
          <a:xfrm>
            <a:off x="7214019" y="93903"/>
            <a:ext cx="3570224" cy="6672942"/>
          </a:xfrm>
          <a:prstGeom prst="rect">
            <a:avLst/>
          </a:prstGeom>
        </p:spPr>
      </p:pic>
    </p:spTree>
    <p:extLst>
      <p:ext uri="{BB962C8B-B14F-4D97-AF65-F5344CB8AC3E}">
        <p14:creationId xmlns:p14="http://schemas.microsoft.com/office/powerpoint/2010/main" val="2104282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98FE-D946-3F24-7AF9-20C8B645504A}"/>
              </a:ext>
            </a:extLst>
          </p:cNvPr>
          <p:cNvSpPr>
            <a:spLocks noGrp="1"/>
          </p:cNvSpPr>
          <p:nvPr>
            <p:ph type="title"/>
          </p:nvPr>
        </p:nvSpPr>
        <p:spPr/>
        <p:txBody>
          <a:bodyPr/>
          <a:lstStyle/>
          <a:p>
            <a:r>
              <a:rPr lang="en-US" b="1">
                <a:solidFill>
                  <a:srgbClr val="1CD760"/>
                </a:solidFill>
              </a:rPr>
              <a:t>API Usage</a:t>
            </a:r>
          </a:p>
        </p:txBody>
      </p:sp>
      <p:sp>
        <p:nvSpPr>
          <p:cNvPr id="4" name="Content Placeholder 2">
            <a:extLst>
              <a:ext uri="{FF2B5EF4-FFF2-40B4-BE49-F238E27FC236}">
                <a16:creationId xmlns:a16="http://schemas.microsoft.com/office/drawing/2014/main" id="{78C23B9B-28C9-1445-B86C-3462ACD361A4}"/>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1CD760"/>
                </a:solidFill>
                <a:cs typeface="Calibri"/>
              </a:rPr>
              <a:t>Spotify</a:t>
            </a:r>
            <a:r>
              <a:rPr lang="en-US">
                <a:cs typeface="Calibri"/>
              </a:rPr>
              <a:t>:</a:t>
            </a:r>
          </a:p>
          <a:p>
            <a:pPr marL="457200" indent="-457200"/>
            <a:r>
              <a:rPr lang="en-US">
                <a:solidFill>
                  <a:schemeClr val="bg1">
                    <a:lumMod val="95000"/>
                  </a:schemeClr>
                </a:solidFill>
                <a:cs typeface="Calibri"/>
              </a:rPr>
              <a:t>Accessing user listening history to get their top tracks and artists</a:t>
            </a:r>
          </a:p>
          <a:p>
            <a:pPr marL="457200" indent="-457200"/>
            <a:r>
              <a:rPr lang="en-US">
                <a:solidFill>
                  <a:schemeClr val="bg1">
                    <a:lumMod val="95000"/>
                  </a:schemeClr>
                </a:solidFill>
                <a:cs typeface="Calibri"/>
              </a:rPr>
              <a:t>Search tracks by providing artist and keyword</a:t>
            </a:r>
          </a:p>
          <a:p>
            <a:pPr marL="457200" indent="-457200"/>
            <a:endParaRPr lang="en-US">
              <a:cs typeface="Calibri"/>
            </a:endParaRPr>
          </a:p>
          <a:p>
            <a:pPr marL="0" indent="0">
              <a:buNone/>
            </a:pPr>
            <a:r>
              <a:rPr lang="en-US">
                <a:solidFill>
                  <a:srgbClr val="1CD760"/>
                </a:solidFill>
                <a:cs typeface="Calibri"/>
              </a:rPr>
              <a:t>Microsoft Azure</a:t>
            </a:r>
            <a:r>
              <a:rPr lang="en-US">
                <a:cs typeface="Calibri"/>
              </a:rPr>
              <a:t>:</a:t>
            </a:r>
          </a:p>
          <a:p>
            <a:pPr marL="457200" indent="-457200"/>
            <a:r>
              <a:rPr lang="en-US">
                <a:solidFill>
                  <a:schemeClr val="bg1">
                    <a:lumMod val="95000"/>
                  </a:schemeClr>
                </a:solidFill>
                <a:cs typeface="Calibri"/>
              </a:rPr>
              <a:t>Providing recommendations based on a list of songs the user listened to</a:t>
            </a:r>
          </a:p>
          <a:p>
            <a:pPr marL="457200" indent="-457200"/>
            <a:r>
              <a:rPr lang="en-US">
                <a:solidFill>
                  <a:schemeClr val="bg1">
                    <a:lumMod val="95000"/>
                  </a:schemeClr>
                </a:solidFill>
                <a:cs typeface="Calibri"/>
              </a:rPr>
              <a:t>Given a general or detailed description, output songs related to the description. </a:t>
            </a:r>
          </a:p>
        </p:txBody>
      </p:sp>
    </p:spTree>
    <p:extLst>
      <p:ext uri="{BB962C8B-B14F-4D97-AF65-F5344CB8AC3E}">
        <p14:creationId xmlns:p14="http://schemas.microsoft.com/office/powerpoint/2010/main" val="3591463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AE-C6FA-CD04-00F4-9F9A2F92159D}"/>
              </a:ext>
            </a:extLst>
          </p:cNvPr>
          <p:cNvSpPr>
            <a:spLocks noGrp="1"/>
          </p:cNvSpPr>
          <p:nvPr>
            <p:ph type="title"/>
          </p:nvPr>
        </p:nvSpPr>
        <p:spPr/>
        <p:txBody>
          <a:bodyPr/>
          <a:lstStyle/>
          <a:p>
            <a:r>
              <a:rPr lang="en-US" b="1">
                <a:solidFill>
                  <a:srgbClr val="1CD760"/>
                </a:solidFill>
              </a:rPr>
              <a:t>Code Quality</a:t>
            </a:r>
          </a:p>
        </p:txBody>
      </p:sp>
      <p:sp>
        <p:nvSpPr>
          <p:cNvPr id="4" name="Content Placeholder 2">
            <a:extLst>
              <a:ext uri="{FF2B5EF4-FFF2-40B4-BE49-F238E27FC236}">
                <a16:creationId xmlns:a16="http://schemas.microsoft.com/office/drawing/2014/main" id="{78C23B9B-28C9-1445-B86C-3462ACD361A4}"/>
              </a:ext>
            </a:extLst>
          </p:cNvPr>
          <p:cNvSpPr>
            <a:spLocks noGrp="1"/>
          </p:cNvSpPr>
          <p:nvPr/>
        </p:nvSpPr>
        <p:spPr>
          <a:xfrm>
            <a:off x="3808893" y="364848"/>
            <a:ext cx="2152246" cy="8228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cs typeface="Calibri"/>
            </a:endParaRPr>
          </a:p>
          <a:p>
            <a:pPr marL="0" indent="0">
              <a:buNone/>
            </a:pPr>
            <a:endParaRPr lang="en-US" b="1">
              <a:cs typeface="Calibri"/>
            </a:endParaRPr>
          </a:p>
        </p:txBody>
      </p:sp>
      <p:sp>
        <p:nvSpPr>
          <p:cNvPr id="3" name="TextBox 2">
            <a:extLst>
              <a:ext uri="{FF2B5EF4-FFF2-40B4-BE49-F238E27FC236}">
                <a16:creationId xmlns:a16="http://schemas.microsoft.com/office/drawing/2014/main" id="{7080656A-6B69-0ED0-F50D-723137B03355}"/>
              </a:ext>
            </a:extLst>
          </p:cNvPr>
          <p:cNvSpPr txBox="1"/>
          <p:nvPr/>
        </p:nvSpPr>
        <p:spPr>
          <a:xfrm>
            <a:off x="304016" y="2022447"/>
            <a:ext cx="579119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lumMod val="95000"/>
                  </a:schemeClr>
                </a:solidFill>
              </a:rPr>
              <a:t>We used </a:t>
            </a:r>
            <a:r>
              <a:rPr lang="en-US" err="1">
                <a:solidFill>
                  <a:srgbClr val="1CD760"/>
                </a:solidFill>
              </a:rPr>
              <a:t>Checkstyle</a:t>
            </a:r>
            <a:r>
              <a:rPr lang="en-US"/>
              <a:t> </a:t>
            </a:r>
            <a:r>
              <a:rPr lang="en-US">
                <a:solidFill>
                  <a:schemeClr val="bg1">
                    <a:lumMod val="95000"/>
                  </a:schemeClr>
                </a:solidFill>
              </a:rPr>
              <a:t>to make our code cleaner and clearer in terms of format. </a:t>
            </a:r>
          </a:p>
          <a:p>
            <a:pPr marL="285750" indent="-285750">
              <a:buFont typeface="Arial"/>
              <a:buChar char="•"/>
            </a:pPr>
            <a:endParaRPr lang="en-US"/>
          </a:p>
          <a:p>
            <a:pPr marL="285750" indent="-285750">
              <a:buFont typeface="Arial"/>
              <a:buChar char="•"/>
            </a:pPr>
            <a:r>
              <a:rPr lang="en-US">
                <a:solidFill>
                  <a:schemeClr val="bg1">
                    <a:lumMod val="95000"/>
                  </a:schemeClr>
                </a:solidFill>
              </a:rPr>
              <a:t>Every time when we make a pull request, we clarify what are some major changes in this pull request so that the reviewer will grasp the key point of this pull request quickly. We also actively used the comment feature on </a:t>
            </a:r>
            <a:r>
              <a:rPr lang="en-US" err="1">
                <a:solidFill>
                  <a:schemeClr val="bg1">
                    <a:lumMod val="95000"/>
                  </a:schemeClr>
                </a:solidFill>
              </a:rPr>
              <a:t>Github</a:t>
            </a:r>
            <a:r>
              <a:rPr lang="en-US">
                <a:solidFill>
                  <a:schemeClr val="bg1">
                    <a:lumMod val="95000"/>
                  </a:schemeClr>
                </a:solidFill>
              </a:rPr>
              <a:t> to discuss questions and advice we have</a:t>
            </a:r>
          </a:p>
        </p:txBody>
      </p:sp>
      <p:pic>
        <p:nvPicPr>
          <p:cNvPr id="5" name="Picture 4" descr="A screenshot of a computer&#10;&#10;Description automatically generated">
            <a:extLst>
              <a:ext uri="{FF2B5EF4-FFF2-40B4-BE49-F238E27FC236}">
                <a16:creationId xmlns:a16="http://schemas.microsoft.com/office/drawing/2014/main" id="{23FDC8A7-1D17-CEAE-0FA2-90A3E1D6214A}"/>
              </a:ext>
            </a:extLst>
          </p:cNvPr>
          <p:cNvPicPr>
            <a:picLocks noChangeAspect="1"/>
          </p:cNvPicPr>
          <p:nvPr/>
        </p:nvPicPr>
        <p:blipFill>
          <a:blip r:embed="rId2"/>
          <a:stretch>
            <a:fillRect/>
          </a:stretch>
        </p:blipFill>
        <p:spPr>
          <a:xfrm>
            <a:off x="5964179" y="1026600"/>
            <a:ext cx="5819642" cy="4648800"/>
          </a:xfrm>
          <a:prstGeom prst="rect">
            <a:avLst/>
          </a:prstGeom>
        </p:spPr>
      </p:pic>
    </p:spTree>
    <p:extLst>
      <p:ext uri="{BB962C8B-B14F-4D97-AF65-F5344CB8AC3E}">
        <p14:creationId xmlns:p14="http://schemas.microsoft.com/office/powerpoint/2010/main" val="2838278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C8C87-52E1-4453-AEFE-30BF7A05CA98}"/>
              </a:ext>
            </a:extLst>
          </p:cNvPr>
          <p:cNvSpPr>
            <a:spLocks noGrp="1"/>
          </p:cNvSpPr>
          <p:nvPr>
            <p:ph type="title"/>
          </p:nvPr>
        </p:nvSpPr>
        <p:spPr/>
        <p:txBody>
          <a:bodyPr/>
          <a:lstStyle/>
          <a:p>
            <a:r>
              <a:rPr lang="en-US" b="1">
                <a:solidFill>
                  <a:srgbClr val="1CD760"/>
                </a:solidFill>
              </a:rPr>
              <a:t>Accessibility Report</a:t>
            </a:r>
          </a:p>
        </p:txBody>
      </p:sp>
      <p:sp>
        <p:nvSpPr>
          <p:cNvPr id="3" name="Content Placeholder 2">
            <a:extLst>
              <a:ext uri="{FF2B5EF4-FFF2-40B4-BE49-F238E27FC236}">
                <a16:creationId xmlns:a16="http://schemas.microsoft.com/office/drawing/2014/main" id="{D4BB4661-3ED6-3EDD-F2E2-3B77431A227B}"/>
              </a:ext>
            </a:extLst>
          </p:cNvPr>
          <p:cNvSpPr>
            <a:spLocks noGrp="1"/>
          </p:cNvSpPr>
          <p:nvPr>
            <p:ph idx="1"/>
          </p:nvPr>
        </p:nvSpPr>
        <p:spPr/>
        <p:txBody>
          <a:bodyPr vert="horz" lIns="91440" tIns="45720" rIns="91440" bIns="45720" rtlCol="0" anchor="t">
            <a:normAutofit/>
          </a:bodyPr>
          <a:lstStyle/>
          <a:p>
            <a:r>
              <a:rPr lang="en-US">
                <a:solidFill>
                  <a:srgbClr val="1CD760"/>
                </a:solidFill>
              </a:rPr>
              <a:t>Target Group:</a:t>
            </a:r>
            <a:r>
              <a:rPr lang="en-US"/>
              <a:t> </a:t>
            </a:r>
            <a:r>
              <a:rPr lang="en-US">
                <a:solidFill>
                  <a:schemeClr val="bg1">
                    <a:lumMod val="95000"/>
                  </a:schemeClr>
                </a:solidFill>
              </a:rPr>
              <a:t>Spotify users with a high degree of computer literacy</a:t>
            </a:r>
          </a:p>
          <a:p>
            <a:r>
              <a:rPr lang="en-US">
                <a:solidFill>
                  <a:srgbClr val="1CD760"/>
                </a:solidFill>
              </a:rPr>
              <a:t>Missed Groups:</a:t>
            </a:r>
            <a:r>
              <a:rPr lang="en-US"/>
              <a:t> </a:t>
            </a:r>
            <a:r>
              <a:rPr lang="en-US">
                <a:solidFill>
                  <a:schemeClr val="bg1">
                    <a:lumMod val="95000"/>
                  </a:schemeClr>
                </a:solidFill>
              </a:rPr>
              <a:t>Those with lower computer literacy or those who don't use Spotify</a:t>
            </a:r>
          </a:p>
          <a:p>
            <a:endParaRPr lang="en-US">
              <a:solidFill>
                <a:schemeClr val="bg1">
                  <a:lumMod val="95000"/>
                </a:schemeClr>
              </a:solidFill>
            </a:endParaRPr>
          </a:p>
          <a:p>
            <a:r>
              <a:rPr lang="en-US">
                <a:solidFill>
                  <a:srgbClr val="1CD760"/>
                </a:solidFill>
              </a:rPr>
              <a:t>Universal Principles of Design: </a:t>
            </a:r>
            <a:r>
              <a:rPr lang="en-US"/>
              <a:t> </a:t>
            </a:r>
          </a:p>
          <a:p>
            <a:pPr lvl="1">
              <a:buFont typeface="Courier New" panose="020B0604020202020204" pitchFamily="34" charset="0"/>
              <a:buChar char="o"/>
            </a:pPr>
            <a:r>
              <a:rPr lang="en-US">
                <a:solidFill>
                  <a:schemeClr val="bg1">
                    <a:lumMod val="95000"/>
                  </a:schemeClr>
                </a:solidFill>
              </a:rPr>
              <a:t>Size and Space For Approach and Use, all buttons are created to be the same size and the common home button is always at the bottom of the page</a:t>
            </a:r>
          </a:p>
          <a:p>
            <a:pPr lvl="1">
              <a:buFont typeface="Courier New" panose="020B0604020202020204" pitchFamily="34" charset="0"/>
              <a:buChar char="o"/>
            </a:pPr>
            <a:r>
              <a:rPr lang="en-US">
                <a:solidFill>
                  <a:schemeClr val="bg1">
                    <a:lumMod val="95000"/>
                  </a:schemeClr>
                </a:solidFill>
              </a:rPr>
              <a:t>Tolerance for error, when the purpose of two buttons are very different, we placed them the further apart </a:t>
            </a:r>
          </a:p>
          <a:p>
            <a:endParaRPr lang="en-US"/>
          </a:p>
          <a:p>
            <a:endParaRPr lang="en-US"/>
          </a:p>
          <a:p>
            <a:endParaRPr lang="en-US"/>
          </a:p>
        </p:txBody>
      </p:sp>
    </p:spTree>
    <p:extLst>
      <p:ext uri="{BB962C8B-B14F-4D97-AF65-F5344CB8AC3E}">
        <p14:creationId xmlns:p14="http://schemas.microsoft.com/office/powerpoint/2010/main" val="402067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8597-718B-BC3B-6290-2A8CBED8240D}"/>
              </a:ext>
            </a:extLst>
          </p:cNvPr>
          <p:cNvSpPr>
            <a:spLocks noGrp="1"/>
          </p:cNvSpPr>
          <p:nvPr>
            <p:ph type="title"/>
          </p:nvPr>
        </p:nvSpPr>
        <p:spPr>
          <a:xfrm>
            <a:off x="2903787" y="2499985"/>
            <a:ext cx="10515600" cy="1325563"/>
          </a:xfrm>
        </p:spPr>
        <p:txBody>
          <a:bodyPr>
            <a:normAutofit/>
          </a:bodyPr>
          <a:lstStyle/>
          <a:p>
            <a:r>
              <a:rPr lang="en-US" sz="6000" b="1">
                <a:solidFill>
                  <a:srgbClr val="1CD760"/>
                </a:solidFill>
              </a:rPr>
              <a:t>Question session</a:t>
            </a:r>
          </a:p>
        </p:txBody>
      </p:sp>
      <p:pic>
        <p:nvPicPr>
          <p:cNvPr id="5" name="Picture 4" descr="A close-up of a phone&#10;&#10;Description automatically generated">
            <a:extLst>
              <a:ext uri="{FF2B5EF4-FFF2-40B4-BE49-F238E27FC236}">
                <a16:creationId xmlns:a16="http://schemas.microsoft.com/office/drawing/2014/main" id="{54D0710E-8D9A-25FF-225E-6A1E96963072}"/>
              </a:ext>
            </a:extLst>
          </p:cNvPr>
          <p:cNvPicPr>
            <a:picLocks noChangeAspect="1"/>
          </p:cNvPicPr>
          <p:nvPr/>
        </p:nvPicPr>
        <p:blipFill>
          <a:blip r:embed="rId2"/>
          <a:stretch>
            <a:fillRect/>
          </a:stretch>
        </p:blipFill>
        <p:spPr>
          <a:xfrm>
            <a:off x="242969" y="5955360"/>
            <a:ext cx="2658656" cy="924477"/>
          </a:xfrm>
          <a:prstGeom prst="rect">
            <a:avLst/>
          </a:prstGeom>
        </p:spPr>
      </p:pic>
      <p:pic>
        <p:nvPicPr>
          <p:cNvPr id="6" name="Picture 5" descr="A white and black video tape&#10;&#10;Description automatically generated">
            <a:extLst>
              <a:ext uri="{FF2B5EF4-FFF2-40B4-BE49-F238E27FC236}">
                <a16:creationId xmlns:a16="http://schemas.microsoft.com/office/drawing/2014/main" id="{B673EACE-D6C1-F6B4-D35F-82C183E7D544}"/>
              </a:ext>
            </a:extLst>
          </p:cNvPr>
          <p:cNvPicPr>
            <a:picLocks noChangeAspect="1"/>
          </p:cNvPicPr>
          <p:nvPr/>
        </p:nvPicPr>
        <p:blipFill>
          <a:blip r:embed="rId3"/>
          <a:stretch>
            <a:fillRect/>
          </a:stretch>
        </p:blipFill>
        <p:spPr>
          <a:xfrm>
            <a:off x="2901990" y="6106129"/>
            <a:ext cx="6096000" cy="627241"/>
          </a:xfrm>
          <a:prstGeom prst="rect">
            <a:avLst/>
          </a:prstGeom>
        </p:spPr>
      </p:pic>
      <p:pic>
        <p:nvPicPr>
          <p:cNvPr id="7" name="Picture 6" descr="A black and white logo&#10;&#10;Description automatically generated">
            <a:extLst>
              <a:ext uri="{FF2B5EF4-FFF2-40B4-BE49-F238E27FC236}">
                <a16:creationId xmlns:a16="http://schemas.microsoft.com/office/drawing/2014/main" id="{B77CF009-1000-9F78-4A45-0D2487E93A71}"/>
              </a:ext>
            </a:extLst>
          </p:cNvPr>
          <p:cNvPicPr>
            <a:picLocks noChangeAspect="1"/>
          </p:cNvPicPr>
          <p:nvPr/>
        </p:nvPicPr>
        <p:blipFill>
          <a:blip r:embed="rId4"/>
          <a:stretch>
            <a:fillRect/>
          </a:stretch>
        </p:blipFill>
        <p:spPr>
          <a:xfrm>
            <a:off x="8903295" y="6290067"/>
            <a:ext cx="3287307" cy="440359"/>
          </a:xfrm>
          <a:prstGeom prst="rect">
            <a:avLst/>
          </a:prstGeom>
        </p:spPr>
      </p:pic>
    </p:spTree>
    <p:extLst>
      <p:ext uri="{BB962C8B-B14F-4D97-AF65-F5344CB8AC3E}">
        <p14:creationId xmlns:p14="http://schemas.microsoft.com/office/powerpoint/2010/main" val="1234947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5599" y="249634"/>
            <a:ext cx="6520051" cy="3566160"/>
          </a:xfrm>
        </p:spPr>
        <p:txBody>
          <a:bodyPr anchor="b">
            <a:normAutofit/>
          </a:bodyPr>
          <a:lstStyle/>
          <a:p>
            <a:pPr algn="l"/>
            <a:r>
              <a:rPr lang="en-US" sz="5400" b="1">
                <a:solidFill>
                  <a:schemeClr val="bg1">
                    <a:lumMod val="95000"/>
                  </a:schemeClr>
                </a:solidFill>
              </a:rPr>
              <a:t>CSC207 Final Project</a:t>
            </a:r>
            <a:br>
              <a:rPr lang="en-US" sz="5400" b="1"/>
            </a:br>
            <a:r>
              <a:rPr lang="en-US" sz="5400" b="1">
                <a:solidFill>
                  <a:schemeClr val="bg1">
                    <a:lumMod val="95000"/>
                  </a:schemeClr>
                </a:solidFill>
              </a:rPr>
              <a:t>Spotify Companion</a:t>
            </a:r>
            <a:br>
              <a:rPr lang="en-US" sz="5400" b="1"/>
            </a:br>
            <a:br>
              <a:rPr lang="en-US" sz="5400" b="1"/>
            </a:br>
            <a:r>
              <a:rPr lang="en-US" sz="3200">
                <a:solidFill>
                  <a:schemeClr val="bg1">
                    <a:lumMod val="95000"/>
                  </a:schemeClr>
                </a:solidFill>
              </a:rPr>
              <a:t>Fall 2024</a:t>
            </a:r>
          </a:p>
        </p:txBody>
      </p:sp>
      <p:sp>
        <p:nvSpPr>
          <p:cNvPr id="3" name="Subtitle 2"/>
          <p:cNvSpPr>
            <a:spLocks noGrp="1"/>
          </p:cNvSpPr>
          <p:nvPr>
            <p:ph type="subTitle" idx="1"/>
          </p:nvPr>
        </p:nvSpPr>
        <p:spPr>
          <a:xfrm>
            <a:off x="5297760" y="4815302"/>
            <a:ext cx="6251111" cy="1572768"/>
          </a:xfrm>
        </p:spPr>
        <p:txBody>
          <a:bodyPr vert="horz" lIns="91440" tIns="45720" rIns="91440" bIns="45720" rtlCol="0" anchor="t">
            <a:normAutofit/>
          </a:bodyPr>
          <a:lstStyle/>
          <a:p>
            <a:pPr algn="l"/>
            <a:r>
              <a:rPr lang="en-US" sz="2000">
                <a:solidFill>
                  <a:schemeClr val="bg1">
                    <a:lumMod val="95000"/>
                  </a:schemeClr>
                </a:solidFill>
                <a:latin typeface="Aptos"/>
                <a:cs typeface="Helvetica"/>
              </a:rPr>
              <a:t>Yanki Cer</a:t>
            </a:r>
            <a:br>
              <a:rPr lang="en-US" sz="2000">
                <a:solidFill>
                  <a:schemeClr val="bg1">
                    <a:lumMod val="95000"/>
                  </a:schemeClr>
                </a:solidFill>
                <a:latin typeface="Aptos"/>
                <a:cs typeface="Helvetica"/>
              </a:rPr>
            </a:br>
            <a:r>
              <a:rPr lang="en-US" sz="2000">
                <a:solidFill>
                  <a:schemeClr val="bg1">
                    <a:lumMod val="95000"/>
                  </a:schemeClr>
                </a:solidFill>
                <a:latin typeface="Aptos"/>
                <a:cs typeface="Helvetica"/>
              </a:rPr>
              <a:t>Dimitrios </a:t>
            </a:r>
            <a:r>
              <a:rPr lang="en-US" sz="2000" err="1">
                <a:solidFill>
                  <a:schemeClr val="bg1">
                    <a:lumMod val="95000"/>
                  </a:schemeClr>
                </a:solidFill>
                <a:latin typeface="Aptos"/>
                <a:cs typeface="Helvetica"/>
              </a:rPr>
              <a:t>Gkiokmema</a:t>
            </a:r>
            <a:br>
              <a:rPr lang="en-US" sz="2000">
                <a:solidFill>
                  <a:schemeClr val="bg1">
                    <a:lumMod val="95000"/>
                  </a:schemeClr>
                </a:solidFill>
                <a:latin typeface="Aptos"/>
                <a:cs typeface="Helvetica"/>
              </a:rPr>
            </a:br>
            <a:r>
              <a:rPr lang="en-US" sz="2000">
                <a:solidFill>
                  <a:schemeClr val="bg1">
                    <a:lumMod val="95000"/>
                  </a:schemeClr>
                </a:solidFill>
                <a:latin typeface="Aptos"/>
                <a:cs typeface="Helvetica"/>
              </a:rPr>
              <a:t>Quinn Reynolds</a:t>
            </a:r>
            <a:br>
              <a:rPr lang="en-US" sz="2000">
                <a:solidFill>
                  <a:schemeClr val="bg1">
                    <a:lumMod val="95000"/>
                  </a:schemeClr>
                </a:solidFill>
                <a:latin typeface="Aptos"/>
                <a:cs typeface="Helvetica"/>
              </a:rPr>
            </a:br>
            <a:r>
              <a:rPr lang="en-US" sz="2000">
                <a:solidFill>
                  <a:schemeClr val="bg1">
                    <a:lumMod val="95000"/>
                  </a:schemeClr>
                </a:solidFill>
                <a:latin typeface="Aptos"/>
                <a:cs typeface="Helvetica"/>
              </a:rPr>
              <a:t>Ksenia Tkaczyk</a:t>
            </a:r>
            <a:br>
              <a:rPr lang="en-US" sz="2000">
                <a:solidFill>
                  <a:schemeClr val="bg1">
                    <a:lumMod val="95000"/>
                  </a:schemeClr>
                </a:solidFill>
                <a:latin typeface="Aptos"/>
                <a:cs typeface="Helvetica"/>
              </a:rPr>
            </a:br>
            <a:r>
              <a:rPr lang="en-US" sz="2000">
                <a:solidFill>
                  <a:schemeClr val="bg1">
                    <a:lumMod val="95000"/>
                  </a:schemeClr>
                </a:solidFill>
                <a:latin typeface="Aptos"/>
                <a:cs typeface="Helvetica"/>
              </a:rPr>
              <a:t>Yicheng Wang</a:t>
            </a:r>
            <a:endParaRPr lang="en-US" sz="2000">
              <a:solidFill>
                <a:schemeClr val="bg1">
                  <a:lumMod val="95000"/>
                </a:schemeClr>
              </a:solidFill>
              <a:cs typeface="Helvetica"/>
            </a:endParaRPr>
          </a:p>
        </p:txBody>
      </p:sp>
      <p:pic>
        <p:nvPicPr>
          <p:cNvPr id="5" name="Picture 4">
            <a:extLst>
              <a:ext uri="{FF2B5EF4-FFF2-40B4-BE49-F238E27FC236}">
                <a16:creationId xmlns:a16="http://schemas.microsoft.com/office/drawing/2014/main" id="{C6426ADE-C86D-A162-0930-621626462F6C}"/>
              </a:ext>
            </a:extLst>
          </p:cNvPr>
          <p:cNvPicPr>
            <a:picLocks noChangeAspect="1"/>
          </p:cNvPicPr>
          <p:nvPr/>
        </p:nvPicPr>
        <p:blipFill>
          <a:blip r:embed="rId2"/>
          <a:srcRect l="14596" r="14596"/>
          <a:stretch/>
        </p:blipFill>
        <p:spPr>
          <a:xfrm>
            <a:off x="1861" y="2377"/>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ln>
            <a:noFill/>
          </a:ln>
        </p:spPr>
      </p:pic>
      <p:pic>
        <p:nvPicPr>
          <p:cNvPr id="7" name="Picture 6" descr="A close up of a sign&#10;&#10;Description automatically generated">
            <a:extLst>
              <a:ext uri="{FF2B5EF4-FFF2-40B4-BE49-F238E27FC236}">
                <a16:creationId xmlns:a16="http://schemas.microsoft.com/office/drawing/2014/main" id="{BCACD76F-4988-CFF9-A0F3-D2F81FD27EA8}"/>
              </a:ext>
            </a:extLst>
          </p:cNvPr>
          <p:cNvPicPr>
            <a:picLocks noChangeAspect="1"/>
          </p:cNvPicPr>
          <p:nvPr/>
        </p:nvPicPr>
        <p:blipFill>
          <a:blip r:embed="rId3"/>
          <a:stretch>
            <a:fillRect/>
          </a:stretch>
        </p:blipFill>
        <p:spPr>
          <a:xfrm>
            <a:off x="5313147" y="3956567"/>
            <a:ext cx="1865641" cy="710519"/>
          </a:xfrm>
          <a:prstGeom prst="rect">
            <a:avLst/>
          </a:prstGeom>
        </p:spPr>
      </p:pic>
      <p:pic>
        <p:nvPicPr>
          <p:cNvPr id="8" name="Picture 7" descr="A white circle with a black background&#10;&#10;Description automatically generated">
            <a:extLst>
              <a:ext uri="{FF2B5EF4-FFF2-40B4-BE49-F238E27FC236}">
                <a16:creationId xmlns:a16="http://schemas.microsoft.com/office/drawing/2014/main" id="{649BBB5C-D1D3-1C01-F3BA-FF91BCE90032}"/>
              </a:ext>
            </a:extLst>
          </p:cNvPr>
          <p:cNvPicPr>
            <a:picLocks noChangeAspect="1"/>
          </p:cNvPicPr>
          <p:nvPr/>
        </p:nvPicPr>
        <p:blipFill>
          <a:blip r:embed="rId4"/>
          <a:stretch>
            <a:fillRect/>
          </a:stretch>
        </p:blipFill>
        <p:spPr>
          <a:xfrm>
            <a:off x="7179915" y="4035195"/>
            <a:ext cx="4710546" cy="559188"/>
          </a:xfrm>
          <a:prstGeom prst="rect">
            <a:avLst/>
          </a:prstGeom>
        </p:spPr>
      </p:pic>
    </p:spTree>
    <p:extLst>
      <p:ext uri="{BB962C8B-B14F-4D97-AF65-F5344CB8AC3E}">
        <p14:creationId xmlns:p14="http://schemas.microsoft.com/office/powerpoint/2010/main" val="215348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5383-FAD3-8F62-F58C-258C15D9B142}"/>
              </a:ext>
            </a:extLst>
          </p:cNvPr>
          <p:cNvSpPr>
            <a:spLocks noGrp="1"/>
          </p:cNvSpPr>
          <p:nvPr>
            <p:ph type="title"/>
          </p:nvPr>
        </p:nvSpPr>
        <p:spPr/>
        <p:txBody>
          <a:bodyPr/>
          <a:lstStyle/>
          <a:p>
            <a:r>
              <a:rPr lang="en-US" b="1">
                <a:solidFill>
                  <a:srgbClr val="1CD760"/>
                </a:solidFill>
              </a:rPr>
              <a:t>Login / Logout</a:t>
            </a:r>
          </a:p>
        </p:txBody>
      </p:sp>
      <p:sp>
        <p:nvSpPr>
          <p:cNvPr id="3" name="Content Placeholder 2">
            <a:extLst>
              <a:ext uri="{FF2B5EF4-FFF2-40B4-BE49-F238E27FC236}">
                <a16:creationId xmlns:a16="http://schemas.microsoft.com/office/drawing/2014/main" id="{C7137118-DADA-9042-AD63-BA03CF61F4EB}"/>
              </a:ext>
            </a:extLst>
          </p:cNvPr>
          <p:cNvSpPr>
            <a:spLocks noGrp="1"/>
          </p:cNvSpPr>
          <p:nvPr>
            <p:ph idx="1"/>
          </p:nvPr>
        </p:nvSpPr>
        <p:spPr>
          <a:xfrm>
            <a:off x="838200" y="1464092"/>
            <a:ext cx="10515600" cy="4351338"/>
          </a:xfrm>
        </p:spPr>
        <p:txBody>
          <a:bodyPr vert="horz" lIns="91440" tIns="45720" rIns="91440" bIns="45720" rtlCol="0" anchor="t">
            <a:normAutofit/>
          </a:bodyPr>
          <a:lstStyle/>
          <a:p>
            <a:r>
              <a:rPr lang="en-US">
                <a:solidFill>
                  <a:schemeClr val="bg1">
                    <a:lumMod val="95000"/>
                  </a:schemeClr>
                </a:solidFill>
              </a:rPr>
              <a:t>User story: John can log in with an access token and log out. </a:t>
            </a:r>
          </a:p>
        </p:txBody>
      </p:sp>
      <p:pic>
        <p:nvPicPr>
          <p:cNvPr id="4" name="Picture 3" descr="A screenshot of a computer&#10;&#10;Description automatically generated">
            <a:extLst>
              <a:ext uri="{FF2B5EF4-FFF2-40B4-BE49-F238E27FC236}">
                <a16:creationId xmlns:a16="http://schemas.microsoft.com/office/drawing/2014/main" id="{5378C096-06FE-5470-AF0B-0AA71650C1FD}"/>
              </a:ext>
            </a:extLst>
          </p:cNvPr>
          <p:cNvPicPr>
            <a:picLocks noChangeAspect="1"/>
          </p:cNvPicPr>
          <p:nvPr/>
        </p:nvPicPr>
        <p:blipFill>
          <a:blip r:embed="rId2"/>
          <a:stretch>
            <a:fillRect/>
          </a:stretch>
        </p:blipFill>
        <p:spPr>
          <a:xfrm>
            <a:off x="279854" y="2076582"/>
            <a:ext cx="4805606" cy="205924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14C03CD-96C6-32C5-B399-D25C687288D6}"/>
              </a:ext>
            </a:extLst>
          </p:cNvPr>
          <p:cNvPicPr>
            <a:picLocks noChangeAspect="1"/>
          </p:cNvPicPr>
          <p:nvPr/>
        </p:nvPicPr>
        <p:blipFill>
          <a:blip r:embed="rId3"/>
          <a:stretch>
            <a:fillRect/>
          </a:stretch>
        </p:blipFill>
        <p:spPr>
          <a:xfrm>
            <a:off x="5336198" y="2150512"/>
            <a:ext cx="4683241" cy="199562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ECF4F1F-B627-CF78-BBA4-385814A34529}"/>
              </a:ext>
            </a:extLst>
          </p:cNvPr>
          <p:cNvPicPr>
            <a:picLocks noChangeAspect="1"/>
          </p:cNvPicPr>
          <p:nvPr/>
        </p:nvPicPr>
        <p:blipFill>
          <a:blip r:embed="rId2"/>
          <a:stretch>
            <a:fillRect/>
          </a:stretch>
        </p:blipFill>
        <p:spPr>
          <a:xfrm>
            <a:off x="5337853" y="4500582"/>
            <a:ext cx="4805606" cy="20592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B2CCFDD-E8FD-1C0A-6A4F-A978BDBB550C}"/>
              </a:ext>
            </a:extLst>
          </p:cNvPr>
          <p:cNvPicPr>
            <a:picLocks noChangeAspect="1"/>
          </p:cNvPicPr>
          <p:nvPr/>
        </p:nvPicPr>
        <p:blipFill>
          <a:blip r:embed="rId4"/>
          <a:stretch>
            <a:fillRect/>
          </a:stretch>
        </p:blipFill>
        <p:spPr>
          <a:xfrm>
            <a:off x="183471" y="4502209"/>
            <a:ext cx="4786116" cy="2036968"/>
          </a:xfrm>
          <a:prstGeom prst="rect">
            <a:avLst/>
          </a:prstGeom>
        </p:spPr>
      </p:pic>
    </p:spTree>
    <p:extLst>
      <p:ext uri="{BB962C8B-B14F-4D97-AF65-F5344CB8AC3E}">
        <p14:creationId xmlns:p14="http://schemas.microsoft.com/office/powerpoint/2010/main" val="192700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66D5-F864-93F0-78C6-7438C3F3F8C7}"/>
              </a:ext>
            </a:extLst>
          </p:cNvPr>
          <p:cNvSpPr>
            <a:spLocks noGrp="1"/>
          </p:cNvSpPr>
          <p:nvPr>
            <p:ph type="title"/>
          </p:nvPr>
        </p:nvSpPr>
        <p:spPr>
          <a:xfrm>
            <a:off x="281341" y="2768582"/>
            <a:ext cx="10515600" cy="1325563"/>
          </a:xfrm>
        </p:spPr>
        <p:txBody>
          <a:bodyPr/>
          <a:lstStyle/>
          <a:p>
            <a:r>
              <a:rPr lang="en-US" b="1">
                <a:solidFill>
                  <a:srgbClr val="1CD760"/>
                </a:solidFill>
              </a:rPr>
              <a:t>UML</a:t>
            </a:r>
            <a:br>
              <a:rPr lang="en-US" b="1"/>
            </a:br>
            <a:r>
              <a:rPr lang="en-US" b="1">
                <a:solidFill>
                  <a:srgbClr val="1CD760"/>
                </a:solidFill>
              </a:rPr>
              <a:t>(log in)</a:t>
            </a:r>
          </a:p>
        </p:txBody>
      </p:sp>
      <p:pic>
        <p:nvPicPr>
          <p:cNvPr id="4" name="Content Placeholder 3" descr="A screenshot of a computer&#10;&#10;Description automatically generated">
            <a:extLst>
              <a:ext uri="{FF2B5EF4-FFF2-40B4-BE49-F238E27FC236}">
                <a16:creationId xmlns:a16="http://schemas.microsoft.com/office/drawing/2014/main" id="{63B78C88-94B4-657B-483F-F6399F48D469}"/>
              </a:ext>
            </a:extLst>
          </p:cNvPr>
          <p:cNvPicPr>
            <a:picLocks noGrp="1" noChangeAspect="1"/>
          </p:cNvPicPr>
          <p:nvPr>
            <p:ph idx="1"/>
          </p:nvPr>
        </p:nvPicPr>
        <p:blipFill>
          <a:blip r:embed="rId2"/>
          <a:stretch>
            <a:fillRect/>
          </a:stretch>
        </p:blipFill>
        <p:spPr>
          <a:xfrm>
            <a:off x="2094179" y="539670"/>
            <a:ext cx="9855941" cy="5994755"/>
          </a:xfrm>
        </p:spPr>
      </p:pic>
    </p:spTree>
    <p:extLst>
      <p:ext uri="{BB962C8B-B14F-4D97-AF65-F5344CB8AC3E}">
        <p14:creationId xmlns:p14="http://schemas.microsoft.com/office/powerpoint/2010/main" val="795076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5B329-DA37-D592-B753-FC0C8001062F}"/>
              </a:ext>
            </a:extLst>
          </p:cNvPr>
          <p:cNvSpPr>
            <a:spLocks noGrp="1"/>
          </p:cNvSpPr>
          <p:nvPr>
            <p:ph type="title"/>
          </p:nvPr>
        </p:nvSpPr>
        <p:spPr>
          <a:xfrm>
            <a:off x="266700" y="2156192"/>
            <a:ext cx="2628900" cy="2547257"/>
          </a:xfrm>
          <a:noFill/>
        </p:spPr>
        <p:txBody>
          <a:bodyPr vert="horz" lIns="91440" tIns="45720" rIns="91440" bIns="45720" rtlCol="0" anchor="ctr">
            <a:normAutofit/>
          </a:bodyPr>
          <a:lstStyle/>
          <a:p>
            <a:pPr algn="ctr"/>
            <a:r>
              <a:rPr lang="en-US" sz="3600" b="1" kern="1200">
                <a:solidFill>
                  <a:srgbClr val="1CD760"/>
                </a:solidFill>
                <a:latin typeface="+mj-lt"/>
                <a:ea typeface="+mj-ea"/>
                <a:cs typeface="+mj-cs"/>
              </a:rPr>
              <a:t>Log in interactor</a:t>
            </a:r>
            <a:endParaRPr lang="en-US" sz="3600" b="1" kern="1200">
              <a:solidFill>
                <a:srgbClr val="1CD760"/>
              </a:solidFill>
              <a:latin typeface="+mj-lt"/>
            </a:endParaRPr>
          </a:p>
        </p:txBody>
      </p:sp>
      <p:pic>
        <p:nvPicPr>
          <p:cNvPr id="3" name="Picture 2" descr="A screenshot of a computer program&#10;&#10;Description automatically generated">
            <a:extLst>
              <a:ext uri="{FF2B5EF4-FFF2-40B4-BE49-F238E27FC236}">
                <a16:creationId xmlns:a16="http://schemas.microsoft.com/office/drawing/2014/main" id="{1F3681D8-69A3-44AF-BFD1-F151DE261A7A}"/>
              </a:ext>
            </a:extLst>
          </p:cNvPr>
          <p:cNvPicPr>
            <a:picLocks noChangeAspect="1"/>
          </p:cNvPicPr>
          <p:nvPr/>
        </p:nvPicPr>
        <p:blipFill>
          <a:blip r:embed="rId2"/>
          <a:stretch>
            <a:fillRect/>
          </a:stretch>
        </p:blipFill>
        <p:spPr>
          <a:xfrm>
            <a:off x="3349984" y="635000"/>
            <a:ext cx="7628619" cy="5976470"/>
          </a:xfrm>
          <a:prstGeom prst="rect">
            <a:avLst/>
          </a:prstGeom>
        </p:spPr>
      </p:pic>
      <p:sp>
        <p:nvSpPr>
          <p:cNvPr id="6" name="Content Placeholder 5">
            <a:extLst>
              <a:ext uri="{FF2B5EF4-FFF2-40B4-BE49-F238E27FC236}">
                <a16:creationId xmlns:a16="http://schemas.microsoft.com/office/drawing/2014/main" id="{D1CA1981-EB16-F4A2-87C8-65BF03DB07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1450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4049-547A-2C5A-64F9-DA763894C500}"/>
              </a:ext>
            </a:extLst>
          </p:cNvPr>
          <p:cNvSpPr>
            <a:spLocks noGrp="1"/>
          </p:cNvSpPr>
          <p:nvPr>
            <p:ph type="title"/>
          </p:nvPr>
        </p:nvSpPr>
        <p:spPr>
          <a:xfrm>
            <a:off x="264252" y="2760803"/>
            <a:ext cx="10515600" cy="1325563"/>
          </a:xfrm>
        </p:spPr>
        <p:txBody>
          <a:bodyPr/>
          <a:lstStyle/>
          <a:p>
            <a:r>
              <a:rPr lang="en-US" b="1">
                <a:solidFill>
                  <a:srgbClr val="1CD760"/>
                </a:solidFill>
              </a:rPr>
              <a:t>UML</a:t>
            </a:r>
            <a:br>
              <a:rPr lang="en-US" b="1"/>
            </a:br>
            <a:r>
              <a:rPr lang="en-US" b="1">
                <a:solidFill>
                  <a:srgbClr val="1CD760"/>
                </a:solidFill>
              </a:rPr>
              <a:t>(log out)</a:t>
            </a:r>
          </a:p>
        </p:txBody>
      </p:sp>
      <p:pic>
        <p:nvPicPr>
          <p:cNvPr id="4" name="Content Placeholder 3" descr="A screenshot of a computer program&#10;&#10;Description automatically generated">
            <a:extLst>
              <a:ext uri="{FF2B5EF4-FFF2-40B4-BE49-F238E27FC236}">
                <a16:creationId xmlns:a16="http://schemas.microsoft.com/office/drawing/2014/main" id="{C77E9FCE-A328-12E5-EAE1-2C0CD3AF2ACF}"/>
              </a:ext>
            </a:extLst>
          </p:cNvPr>
          <p:cNvPicPr>
            <a:picLocks noGrp="1" noChangeAspect="1"/>
          </p:cNvPicPr>
          <p:nvPr>
            <p:ph idx="1"/>
          </p:nvPr>
        </p:nvPicPr>
        <p:blipFill>
          <a:blip r:embed="rId2"/>
          <a:stretch>
            <a:fillRect/>
          </a:stretch>
        </p:blipFill>
        <p:spPr>
          <a:xfrm>
            <a:off x="2331966" y="537643"/>
            <a:ext cx="9733577" cy="5780279"/>
          </a:xfrm>
        </p:spPr>
      </p:pic>
    </p:spTree>
    <p:extLst>
      <p:ext uri="{BB962C8B-B14F-4D97-AF65-F5344CB8AC3E}">
        <p14:creationId xmlns:p14="http://schemas.microsoft.com/office/powerpoint/2010/main" val="4003064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2D52-A9D3-4A46-A1F4-5F86FE5E7854}"/>
              </a:ext>
            </a:extLst>
          </p:cNvPr>
          <p:cNvSpPr>
            <a:spLocks noGrp="1"/>
          </p:cNvSpPr>
          <p:nvPr>
            <p:ph type="title"/>
          </p:nvPr>
        </p:nvSpPr>
        <p:spPr>
          <a:xfrm>
            <a:off x="154482" y="2764940"/>
            <a:ext cx="10515600" cy="1325563"/>
          </a:xfrm>
        </p:spPr>
        <p:txBody>
          <a:bodyPr/>
          <a:lstStyle/>
          <a:p>
            <a:r>
              <a:rPr lang="en-US" b="1">
                <a:solidFill>
                  <a:srgbClr val="1CD760"/>
                </a:solidFill>
              </a:rPr>
              <a:t>Log out </a:t>
            </a:r>
            <a:br>
              <a:rPr lang="en-US" b="1"/>
            </a:br>
            <a:r>
              <a:rPr lang="en-US" b="1">
                <a:solidFill>
                  <a:srgbClr val="1CD760"/>
                </a:solidFill>
              </a:rPr>
              <a:t>interactor</a:t>
            </a:r>
          </a:p>
        </p:txBody>
      </p:sp>
      <p:pic>
        <p:nvPicPr>
          <p:cNvPr id="4" name="Content Placeholder 3" descr="A screen shot of a computer&#10;&#10;Description automatically generated">
            <a:extLst>
              <a:ext uri="{FF2B5EF4-FFF2-40B4-BE49-F238E27FC236}">
                <a16:creationId xmlns:a16="http://schemas.microsoft.com/office/drawing/2014/main" id="{2FB2B034-CAA3-B003-FB79-7837A7CFB194}"/>
              </a:ext>
            </a:extLst>
          </p:cNvPr>
          <p:cNvPicPr>
            <a:picLocks noGrp="1" noChangeAspect="1"/>
          </p:cNvPicPr>
          <p:nvPr>
            <p:ph idx="1"/>
          </p:nvPr>
        </p:nvPicPr>
        <p:blipFill>
          <a:blip r:embed="rId2"/>
          <a:stretch>
            <a:fillRect/>
          </a:stretch>
        </p:blipFill>
        <p:spPr>
          <a:xfrm>
            <a:off x="3295897" y="75046"/>
            <a:ext cx="7882988" cy="6706713"/>
          </a:xfrm>
        </p:spPr>
      </p:pic>
    </p:spTree>
    <p:extLst>
      <p:ext uri="{BB962C8B-B14F-4D97-AF65-F5344CB8AC3E}">
        <p14:creationId xmlns:p14="http://schemas.microsoft.com/office/powerpoint/2010/main" val="1207380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5BFAE4C-FEA6-B256-5375-449F73698C73}"/>
              </a:ext>
            </a:extLst>
          </p:cNvPr>
          <p:cNvPicPr>
            <a:picLocks noChangeAspect="1"/>
          </p:cNvPicPr>
          <p:nvPr/>
        </p:nvPicPr>
        <p:blipFill>
          <a:blip r:embed="rId2"/>
          <a:stretch>
            <a:fillRect/>
          </a:stretch>
        </p:blipFill>
        <p:spPr>
          <a:xfrm>
            <a:off x="7307380" y="466078"/>
            <a:ext cx="4284722" cy="2097030"/>
          </a:xfrm>
          <a:prstGeom prst="rect">
            <a:avLst/>
          </a:prstGeom>
        </p:spPr>
      </p:pic>
      <p:sp>
        <p:nvSpPr>
          <p:cNvPr id="2" name="Title 1">
            <a:extLst>
              <a:ext uri="{FF2B5EF4-FFF2-40B4-BE49-F238E27FC236}">
                <a16:creationId xmlns:a16="http://schemas.microsoft.com/office/drawing/2014/main" id="{160CB226-46BD-990B-5CDC-BF9EAA4037DE}"/>
              </a:ext>
            </a:extLst>
          </p:cNvPr>
          <p:cNvSpPr>
            <a:spLocks noGrp="1"/>
          </p:cNvSpPr>
          <p:nvPr>
            <p:ph type="title"/>
          </p:nvPr>
        </p:nvSpPr>
        <p:spPr>
          <a:xfrm>
            <a:off x="566803" y="188446"/>
            <a:ext cx="10515600" cy="1325563"/>
          </a:xfrm>
        </p:spPr>
        <p:txBody>
          <a:bodyPr/>
          <a:lstStyle/>
          <a:p>
            <a:r>
              <a:rPr lang="en-US" b="1">
                <a:solidFill>
                  <a:srgbClr val="1CD760"/>
                </a:solidFill>
              </a:rPr>
              <a:t>Recommendations</a:t>
            </a:r>
          </a:p>
        </p:txBody>
      </p:sp>
      <p:sp>
        <p:nvSpPr>
          <p:cNvPr id="8" name="TextBox 7">
            <a:extLst>
              <a:ext uri="{FF2B5EF4-FFF2-40B4-BE49-F238E27FC236}">
                <a16:creationId xmlns:a16="http://schemas.microsoft.com/office/drawing/2014/main" id="{C7E3DCE2-D175-E226-4131-D901ED13F2AD}"/>
              </a:ext>
            </a:extLst>
          </p:cNvPr>
          <p:cNvSpPr txBox="1"/>
          <p:nvPr/>
        </p:nvSpPr>
        <p:spPr>
          <a:xfrm>
            <a:off x="569470" y="1432955"/>
            <a:ext cx="6353155"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1CD760"/>
                </a:solidFill>
                <a:ea typeface="+mn-lt"/>
                <a:cs typeface="+mn-lt"/>
              </a:rPr>
              <a:t>User Story:</a:t>
            </a:r>
            <a:r>
              <a:rPr lang="en-US" sz="2800">
                <a:solidFill>
                  <a:srgbClr val="1CD760"/>
                </a:solidFill>
                <a:ea typeface="+mn-lt"/>
                <a:cs typeface="+mn-lt"/>
              </a:rPr>
              <a:t> </a:t>
            </a:r>
            <a:r>
              <a:rPr lang="en-US" sz="2800">
                <a:solidFill>
                  <a:schemeClr val="bg1">
                    <a:lumMod val="95000"/>
                  </a:schemeClr>
                </a:solidFill>
                <a:ea typeface="+mn-lt"/>
                <a:cs typeface="+mn-lt"/>
              </a:rPr>
              <a:t>John wants to get song recommendations based on his music preferences. </a:t>
            </a:r>
            <a:endParaRPr lang="en-US" sz="2800">
              <a:solidFill>
                <a:schemeClr val="bg1">
                  <a:lumMod val="95000"/>
                </a:schemeClr>
              </a:solidFill>
            </a:endParaRPr>
          </a:p>
          <a:p>
            <a:endParaRPr lang="en-US"/>
          </a:p>
        </p:txBody>
      </p:sp>
      <p:pic>
        <p:nvPicPr>
          <p:cNvPr id="9" name="Picture 8" descr="Recommendations Screen">
            <a:extLst>
              <a:ext uri="{FF2B5EF4-FFF2-40B4-BE49-F238E27FC236}">
                <a16:creationId xmlns:a16="http://schemas.microsoft.com/office/drawing/2014/main" id="{58F06FF0-D9E6-F34A-F7E6-7DCAA6156898}"/>
              </a:ext>
            </a:extLst>
          </p:cNvPr>
          <p:cNvPicPr>
            <a:picLocks noChangeAspect="1"/>
          </p:cNvPicPr>
          <p:nvPr/>
        </p:nvPicPr>
        <p:blipFill>
          <a:blip r:embed="rId3"/>
          <a:stretch>
            <a:fillRect/>
          </a:stretch>
        </p:blipFill>
        <p:spPr>
          <a:xfrm>
            <a:off x="2434905" y="3030732"/>
            <a:ext cx="8192793" cy="3667928"/>
          </a:xfrm>
          <a:prstGeom prst="rect">
            <a:avLst/>
          </a:prstGeom>
        </p:spPr>
      </p:pic>
      <p:sp>
        <p:nvSpPr>
          <p:cNvPr id="14" name="Arrow: Down 13">
            <a:extLst>
              <a:ext uri="{FF2B5EF4-FFF2-40B4-BE49-F238E27FC236}">
                <a16:creationId xmlns:a16="http://schemas.microsoft.com/office/drawing/2014/main" id="{F792D21E-5660-576C-6B82-48A3B9D61288}"/>
              </a:ext>
            </a:extLst>
          </p:cNvPr>
          <p:cNvSpPr/>
          <p:nvPr/>
        </p:nvSpPr>
        <p:spPr>
          <a:xfrm>
            <a:off x="8541925" y="2267187"/>
            <a:ext cx="423333" cy="6208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155D222-F702-3DC1-F92A-50AEED1E6B3F}"/>
              </a:ext>
            </a:extLst>
          </p:cNvPr>
          <p:cNvSpPr/>
          <p:nvPr/>
        </p:nvSpPr>
        <p:spPr>
          <a:xfrm>
            <a:off x="8148261" y="1716489"/>
            <a:ext cx="1224410" cy="33432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3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CSC207 Final Project Spotify Companion  Fall 2024</vt:lpstr>
      <vt:lpstr>Specification</vt:lpstr>
      <vt:lpstr>API Usage</vt:lpstr>
      <vt:lpstr>Login / Logout</vt:lpstr>
      <vt:lpstr>UML (log in)</vt:lpstr>
      <vt:lpstr>Log in interactor</vt:lpstr>
      <vt:lpstr>UML (log out)</vt:lpstr>
      <vt:lpstr>Log out  interactor</vt:lpstr>
      <vt:lpstr>Recommendations</vt:lpstr>
      <vt:lpstr>UML</vt:lpstr>
      <vt:lpstr>Recommend Interactor</vt:lpstr>
      <vt:lpstr>Recommend Interactor</vt:lpstr>
      <vt:lpstr>Keyword Search</vt:lpstr>
      <vt:lpstr>UML</vt:lpstr>
      <vt:lpstr>Keyword Interactor</vt:lpstr>
      <vt:lpstr>Description Search</vt:lpstr>
      <vt:lpstr>UML</vt:lpstr>
      <vt:lpstr>Description Search  Interactor</vt:lpstr>
      <vt:lpstr>Top Tracks / Artists</vt:lpstr>
      <vt:lpstr>UML</vt:lpstr>
      <vt:lpstr>TopItems  Interactor</vt:lpstr>
      <vt:lpstr>Similar Listeners</vt:lpstr>
      <vt:lpstr>UML</vt:lpstr>
      <vt:lpstr>Similar Listeners Interactor</vt:lpstr>
      <vt:lpstr>SOLID</vt:lpstr>
      <vt:lpstr>SOLID</vt:lpstr>
      <vt:lpstr>Design Patterns</vt:lpstr>
      <vt:lpstr>Functionality Demonstration</vt:lpstr>
      <vt:lpstr>Code Organization</vt:lpstr>
      <vt:lpstr>Code Quality</vt:lpstr>
      <vt:lpstr>Accessibility Report</vt:lpstr>
      <vt:lpstr>Question session</vt:lpstr>
      <vt:lpstr>CSC207 Final Project Spotify Companion  Fall 2024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2024-11-22T19:04:03Z</dcterms:created>
  <dcterms:modified xsi:type="dcterms:W3CDTF">2024-12-03T17:48:37Z</dcterms:modified>
</cp:coreProperties>
</file>